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0" r:id="rId3"/>
    <p:sldId id="271" r:id="rId4"/>
    <p:sldId id="272" r:id="rId5"/>
    <p:sldId id="273" r:id="rId6"/>
    <p:sldId id="284" r:id="rId7"/>
    <p:sldId id="290" r:id="rId8"/>
    <p:sldId id="289" r:id="rId9"/>
    <p:sldId id="288" r:id="rId10"/>
    <p:sldId id="287" r:id="rId11"/>
    <p:sldId id="286" r:id="rId12"/>
    <p:sldId id="292" r:id="rId13"/>
    <p:sldId id="291" r:id="rId14"/>
    <p:sldId id="285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93" r:id="rId26"/>
    <p:sldId id="294" r:id="rId27"/>
    <p:sldId id="296" r:id="rId28"/>
    <p:sldId id="297" r:id="rId29"/>
    <p:sldId id="26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7"/>
    <p:restoredTop sz="94639"/>
  </p:normalViewPr>
  <p:slideViewPr>
    <p:cSldViewPr snapToGrid="0" snapToObjects="1">
      <p:cViewPr varScale="1">
        <p:scale>
          <a:sx n="108" d="100"/>
          <a:sy n="108" d="100"/>
        </p:scale>
        <p:origin x="12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343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2542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7541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53923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332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2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00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997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692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48764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5109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71087-85BE-C347-AEFC-78E24CCCC351}" type="datetimeFigureOut">
              <a:rPr lang="es-ES_tradnl" smtClean="0"/>
              <a:t>3/7/20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B42A8-29F7-3D43-ACD7-45F3C4C3DF4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528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em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7" Type="http://schemas.openxmlformats.org/officeDocument/2006/relationships/image" Target="../media/image34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2.png"/><Relationship Id="rId21" Type="http://schemas.openxmlformats.org/officeDocument/2006/relationships/image" Target="../media/image56.png"/><Relationship Id="rId42" Type="http://schemas.openxmlformats.org/officeDocument/2006/relationships/image" Target="../media/image77.png"/><Relationship Id="rId47" Type="http://schemas.openxmlformats.org/officeDocument/2006/relationships/image" Target="../media/image82.png"/><Relationship Id="rId63" Type="http://schemas.openxmlformats.org/officeDocument/2006/relationships/image" Target="../media/image98.png"/><Relationship Id="rId68" Type="http://schemas.openxmlformats.org/officeDocument/2006/relationships/image" Target="../media/image103.png"/><Relationship Id="rId84" Type="http://schemas.openxmlformats.org/officeDocument/2006/relationships/image" Target="../media/image119.png"/><Relationship Id="rId89" Type="http://schemas.openxmlformats.org/officeDocument/2006/relationships/image" Target="../media/image124.png"/><Relationship Id="rId112" Type="http://schemas.openxmlformats.org/officeDocument/2006/relationships/image" Target="../media/image147.png"/><Relationship Id="rId16" Type="http://schemas.openxmlformats.org/officeDocument/2006/relationships/image" Target="../media/image51.png"/><Relationship Id="rId107" Type="http://schemas.openxmlformats.org/officeDocument/2006/relationships/image" Target="../media/image142.png"/><Relationship Id="rId11" Type="http://schemas.openxmlformats.org/officeDocument/2006/relationships/image" Target="../media/image46.png"/><Relationship Id="rId32" Type="http://schemas.openxmlformats.org/officeDocument/2006/relationships/image" Target="../media/image67.png"/><Relationship Id="rId37" Type="http://schemas.openxmlformats.org/officeDocument/2006/relationships/image" Target="../media/image72.png"/><Relationship Id="rId53" Type="http://schemas.openxmlformats.org/officeDocument/2006/relationships/image" Target="../media/image88.png"/><Relationship Id="rId58" Type="http://schemas.openxmlformats.org/officeDocument/2006/relationships/image" Target="../media/image93.png"/><Relationship Id="rId74" Type="http://schemas.openxmlformats.org/officeDocument/2006/relationships/image" Target="../media/image109.png"/><Relationship Id="rId79" Type="http://schemas.openxmlformats.org/officeDocument/2006/relationships/image" Target="../media/image114.png"/><Relationship Id="rId102" Type="http://schemas.openxmlformats.org/officeDocument/2006/relationships/image" Target="../media/image137.png"/><Relationship Id="rId123" Type="http://schemas.openxmlformats.org/officeDocument/2006/relationships/image" Target="../media/image158.png"/><Relationship Id="rId128" Type="http://schemas.openxmlformats.org/officeDocument/2006/relationships/image" Target="../media/image163.png"/><Relationship Id="rId5" Type="http://schemas.openxmlformats.org/officeDocument/2006/relationships/image" Target="../media/image40.png"/><Relationship Id="rId90" Type="http://schemas.openxmlformats.org/officeDocument/2006/relationships/image" Target="../media/image125.png"/><Relationship Id="rId95" Type="http://schemas.openxmlformats.org/officeDocument/2006/relationships/image" Target="../media/image130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43" Type="http://schemas.openxmlformats.org/officeDocument/2006/relationships/image" Target="../media/image78.png"/><Relationship Id="rId48" Type="http://schemas.openxmlformats.org/officeDocument/2006/relationships/image" Target="../media/image83.png"/><Relationship Id="rId64" Type="http://schemas.openxmlformats.org/officeDocument/2006/relationships/image" Target="../media/image99.png"/><Relationship Id="rId69" Type="http://schemas.openxmlformats.org/officeDocument/2006/relationships/image" Target="../media/image104.png"/><Relationship Id="rId113" Type="http://schemas.openxmlformats.org/officeDocument/2006/relationships/image" Target="../media/image148.png"/><Relationship Id="rId118" Type="http://schemas.openxmlformats.org/officeDocument/2006/relationships/image" Target="../media/image153.png"/><Relationship Id="rId80" Type="http://schemas.openxmlformats.org/officeDocument/2006/relationships/image" Target="../media/image115.png"/><Relationship Id="rId85" Type="http://schemas.openxmlformats.org/officeDocument/2006/relationships/image" Target="../media/image120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33" Type="http://schemas.openxmlformats.org/officeDocument/2006/relationships/image" Target="../media/image68.png"/><Relationship Id="rId38" Type="http://schemas.openxmlformats.org/officeDocument/2006/relationships/image" Target="../media/image73.png"/><Relationship Id="rId59" Type="http://schemas.openxmlformats.org/officeDocument/2006/relationships/image" Target="../media/image94.png"/><Relationship Id="rId103" Type="http://schemas.openxmlformats.org/officeDocument/2006/relationships/image" Target="../media/image138.png"/><Relationship Id="rId108" Type="http://schemas.openxmlformats.org/officeDocument/2006/relationships/image" Target="../media/image143.png"/><Relationship Id="rId124" Type="http://schemas.openxmlformats.org/officeDocument/2006/relationships/image" Target="../media/image159.png"/><Relationship Id="rId129" Type="http://schemas.openxmlformats.org/officeDocument/2006/relationships/image" Target="../media/image164.png"/><Relationship Id="rId54" Type="http://schemas.openxmlformats.org/officeDocument/2006/relationships/image" Target="../media/image89.png"/><Relationship Id="rId70" Type="http://schemas.openxmlformats.org/officeDocument/2006/relationships/image" Target="../media/image105.png"/><Relationship Id="rId75" Type="http://schemas.openxmlformats.org/officeDocument/2006/relationships/image" Target="../media/image110.png"/><Relationship Id="rId91" Type="http://schemas.openxmlformats.org/officeDocument/2006/relationships/image" Target="../media/image126.png"/><Relationship Id="rId96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49" Type="http://schemas.openxmlformats.org/officeDocument/2006/relationships/image" Target="../media/image84.png"/><Relationship Id="rId114" Type="http://schemas.openxmlformats.org/officeDocument/2006/relationships/image" Target="../media/image149.png"/><Relationship Id="rId119" Type="http://schemas.openxmlformats.org/officeDocument/2006/relationships/image" Target="../media/image154.png"/><Relationship Id="rId44" Type="http://schemas.openxmlformats.org/officeDocument/2006/relationships/image" Target="../media/image79.png"/><Relationship Id="rId60" Type="http://schemas.openxmlformats.org/officeDocument/2006/relationships/image" Target="../media/image95.png"/><Relationship Id="rId65" Type="http://schemas.openxmlformats.org/officeDocument/2006/relationships/image" Target="../media/image100.png"/><Relationship Id="rId81" Type="http://schemas.openxmlformats.org/officeDocument/2006/relationships/image" Target="../media/image116.png"/><Relationship Id="rId86" Type="http://schemas.openxmlformats.org/officeDocument/2006/relationships/image" Target="../media/image121.png"/><Relationship Id="rId130" Type="http://schemas.openxmlformats.org/officeDocument/2006/relationships/image" Target="../media/image165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9" Type="http://schemas.openxmlformats.org/officeDocument/2006/relationships/image" Target="../media/image74.png"/><Relationship Id="rId109" Type="http://schemas.openxmlformats.org/officeDocument/2006/relationships/image" Target="../media/image144.png"/><Relationship Id="rId34" Type="http://schemas.openxmlformats.org/officeDocument/2006/relationships/image" Target="../media/image69.png"/><Relationship Id="rId50" Type="http://schemas.openxmlformats.org/officeDocument/2006/relationships/image" Target="../media/image85.png"/><Relationship Id="rId55" Type="http://schemas.openxmlformats.org/officeDocument/2006/relationships/image" Target="../media/image90.png"/><Relationship Id="rId76" Type="http://schemas.openxmlformats.org/officeDocument/2006/relationships/image" Target="../media/image111.png"/><Relationship Id="rId97" Type="http://schemas.openxmlformats.org/officeDocument/2006/relationships/image" Target="../media/image132.png"/><Relationship Id="rId104" Type="http://schemas.openxmlformats.org/officeDocument/2006/relationships/image" Target="../media/image139.png"/><Relationship Id="rId120" Type="http://schemas.openxmlformats.org/officeDocument/2006/relationships/image" Target="../media/image155.png"/><Relationship Id="rId125" Type="http://schemas.openxmlformats.org/officeDocument/2006/relationships/image" Target="../media/image160.png"/><Relationship Id="rId7" Type="http://schemas.openxmlformats.org/officeDocument/2006/relationships/image" Target="../media/image42.png"/><Relationship Id="rId71" Type="http://schemas.openxmlformats.org/officeDocument/2006/relationships/image" Target="../media/image106.png"/><Relationship Id="rId92" Type="http://schemas.openxmlformats.org/officeDocument/2006/relationships/image" Target="../media/image127.png"/><Relationship Id="rId2" Type="http://schemas.openxmlformats.org/officeDocument/2006/relationships/image" Target="../media/image37.png"/><Relationship Id="rId29" Type="http://schemas.openxmlformats.org/officeDocument/2006/relationships/image" Target="../media/image64.png"/><Relationship Id="rId24" Type="http://schemas.openxmlformats.org/officeDocument/2006/relationships/image" Target="../media/image59.png"/><Relationship Id="rId40" Type="http://schemas.openxmlformats.org/officeDocument/2006/relationships/image" Target="../media/image75.png"/><Relationship Id="rId45" Type="http://schemas.openxmlformats.org/officeDocument/2006/relationships/image" Target="../media/image80.png"/><Relationship Id="rId66" Type="http://schemas.openxmlformats.org/officeDocument/2006/relationships/image" Target="../media/image101.png"/><Relationship Id="rId87" Type="http://schemas.openxmlformats.org/officeDocument/2006/relationships/image" Target="../media/image122.png"/><Relationship Id="rId110" Type="http://schemas.openxmlformats.org/officeDocument/2006/relationships/image" Target="../media/image145.png"/><Relationship Id="rId115" Type="http://schemas.openxmlformats.org/officeDocument/2006/relationships/image" Target="../media/image150.png"/><Relationship Id="rId131" Type="http://schemas.openxmlformats.org/officeDocument/2006/relationships/image" Target="../media/image166.png"/><Relationship Id="rId61" Type="http://schemas.openxmlformats.org/officeDocument/2006/relationships/image" Target="../media/image96.png"/><Relationship Id="rId82" Type="http://schemas.openxmlformats.org/officeDocument/2006/relationships/image" Target="../media/image117.png"/><Relationship Id="rId19" Type="http://schemas.openxmlformats.org/officeDocument/2006/relationships/image" Target="../media/image54.png"/><Relationship Id="rId14" Type="http://schemas.openxmlformats.org/officeDocument/2006/relationships/image" Target="../media/image49.png"/><Relationship Id="rId30" Type="http://schemas.openxmlformats.org/officeDocument/2006/relationships/image" Target="../media/image65.png"/><Relationship Id="rId35" Type="http://schemas.openxmlformats.org/officeDocument/2006/relationships/image" Target="../media/image70.png"/><Relationship Id="rId56" Type="http://schemas.openxmlformats.org/officeDocument/2006/relationships/image" Target="../media/image91.png"/><Relationship Id="rId77" Type="http://schemas.openxmlformats.org/officeDocument/2006/relationships/image" Target="../media/image112.png"/><Relationship Id="rId100" Type="http://schemas.openxmlformats.org/officeDocument/2006/relationships/image" Target="../media/image135.png"/><Relationship Id="rId105" Type="http://schemas.openxmlformats.org/officeDocument/2006/relationships/image" Target="../media/image140.png"/><Relationship Id="rId126" Type="http://schemas.openxmlformats.org/officeDocument/2006/relationships/image" Target="../media/image161.png"/><Relationship Id="rId8" Type="http://schemas.openxmlformats.org/officeDocument/2006/relationships/image" Target="../media/image43.png"/><Relationship Id="rId51" Type="http://schemas.openxmlformats.org/officeDocument/2006/relationships/image" Target="../media/image86.png"/><Relationship Id="rId72" Type="http://schemas.openxmlformats.org/officeDocument/2006/relationships/image" Target="../media/image107.png"/><Relationship Id="rId93" Type="http://schemas.openxmlformats.org/officeDocument/2006/relationships/image" Target="../media/image128.png"/><Relationship Id="rId98" Type="http://schemas.openxmlformats.org/officeDocument/2006/relationships/image" Target="../media/image133.png"/><Relationship Id="rId121" Type="http://schemas.openxmlformats.org/officeDocument/2006/relationships/image" Target="../media/image156.png"/><Relationship Id="rId3" Type="http://schemas.openxmlformats.org/officeDocument/2006/relationships/image" Target="../media/image38.png"/><Relationship Id="rId25" Type="http://schemas.openxmlformats.org/officeDocument/2006/relationships/image" Target="../media/image60.png"/><Relationship Id="rId46" Type="http://schemas.openxmlformats.org/officeDocument/2006/relationships/image" Target="../media/image81.png"/><Relationship Id="rId67" Type="http://schemas.openxmlformats.org/officeDocument/2006/relationships/image" Target="../media/image102.png"/><Relationship Id="rId116" Type="http://schemas.openxmlformats.org/officeDocument/2006/relationships/image" Target="../media/image151.png"/><Relationship Id="rId20" Type="http://schemas.openxmlformats.org/officeDocument/2006/relationships/image" Target="../media/image55.png"/><Relationship Id="rId41" Type="http://schemas.openxmlformats.org/officeDocument/2006/relationships/image" Target="../media/image76.png"/><Relationship Id="rId62" Type="http://schemas.openxmlformats.org/officeDocument/2006/relationships/image" Target="../media/image97.png"/><Relationship Id="rId83" Type="http://schemas.openxmlformats.org/officeDocument/2006/relationships/image" Target="../media/image118.png"/><Relationship Id="rId88" Type="http://schemas.openxmlformats.org/officeDocument/2006/relationships/image" Target="../media/image123.png"/><Relationship Id="rId111" Type="http://schemas.openxmlformats.org/officeDocument/2006/relationships/image" Target="../media/image146.png"/><Relationship Id="rId15" Type="http://schemas.openxmlformats.org/officeDocument/2006/relationships/image" Target="../media/image50.png"/><Relationship Id="rId36" Type="http://schemas.openxmlformats.org/officeDocument/2006/relationships/image" Target="../media/image71.png"/><Relationship Id="rId57" Type="http://schemas.openxmlformats.org/officeDocument/2006/relationships/image" Target="../media/image92.png"/><Relationship Id="rId106" Type="http://schemas.openxmlformats.org/officeDocument/2006/relationships/image" Target="../media/image141.png"/><Relationship Id="rId127" Type="http://schemas.openxmlformats.org/officeDocument/2006/relationships/image" Target="../media/image162.png"/><Relationship Id="rId10" Type="http://schemas.openxmlformats.org/officeDocument/2006/relationships/image" Target="../media/image45.png"/><Relationship Id="rId31" Type="http://schemas.openxmlformats.org/officeDocument/2006/relationships/image" Target="../media/image66.png"/><Relationship Id="rId52" Type="http://schemas.openxmlformats.org/officeDocument/2006/relationships/image" Target="../media/image87.png"/><Relationship Id="rId73" Type="http://schemas.openxmlformats.org/officeDocument/2006/relationships/image" Target="../media/image108.png"/><Relationship Id="rId78" Type="http://schemas.openxmlformats.org/officeDocument/2006/relationships/image" Target="../media/image113.png"/><Relationship Id="rId94" Type="http://schemas.openxmlformats.org/officeDocument/2006/relationships/image" Target="../media/image129.png"/><Relationship Id="rId99" Type="http://schemas.openxmlformats.org/officeDocument/2006/relationships/image" Target="../media/image134.png"/><Relationship Id="rId101" Type="http://schemas.openxmlformats.org/officeDocument/2006/relationships/image" Target="../media/image136.png"/><Relationship Id="rId122" Type="http://schemas.openxmlformats.org/officeDocument/2006/relationships/image" Target="../media/image157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26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0.png"/><Relationship Id="rId21" Type="http://schemas.openxmlformats.org/officeDocument/2006/relationships/image" Target="../media/image185.png"/><Relationship Id="rId42" Type="http://schemas.openxmlformats.org/officeDocument/2006/relationships/image" Target="../media/image206.png"/><Relationship Id="rId47" Type="http://schemas.openxmlformats.org/officeDocument/2006/relationships/image" Target="../media/image211.png"/><Relationship Id="rId63" Type="http://schemas.openxmlformats.org/officeDocument/2006/relationships/image" Target="../media/image227.png"/><Relationship Id="rId68" Type="http://schemas.openxmlformats.org/officeDocument/2006/relationships/image" Target="../media/image231.png"/><Relationship Id="rId84" Type="http://schemas.openxmlformats.org/officeDocument/2006/relationships/image" Target="../media/image247.png"/><Relationship Id="rId89" Type="http://schemas.openxmlformats.org/officeDocument/2006/relationships/image" Target="../media/image252.png"/><Relationship Id="rId112" Type="http://schemas.openxmlformats.org/officeDocument/2006/relationships/image" Target="../media/image275.png"/><Relationship Id="rId16" Type="http://schemas.openxmlformats.org/officeDocument/2006/relationships/image" Target="../media/image180.png"/><Relationship Id="rId107" Type="http://schemas.openxmlformats.org/officeDocument/2006/relationships/image" Target="../media/image270.png"/><Relationship Id="rId11" Type="http://schemas.openxmlformats.org/officeDocument/2006/relationships/image" Target="../media/image175.png"/><Relationship Id="rId32" Type="http://schemas.openxmlformats.org/officeDocument/2006/relationships/image" Target="../media/image196.png"/><Relationship Id="rId37" Type="http://schemas.openxmlformats.org/officeDocument/2006/relationships/image" Target="../media/image201.png"/><Relationship Id="rId53" Type="http://schemas.openxmlformats.org/officeDocument/2006/relationships/image" Target="../media/image217.png"/><Relationship Id="rId58" Type="http://schemas.openxmlformats.org/officeDocument/2006/relationships/image" Target="../media/image222.png"/><Relationship Id="rId74" Type="http://schemas.openxmlformats.org/officeDocument/2006/relationships/image" Target="../media/image237.png"/><Relationship Id="rId79" Type="http://schemas.openxmlformats.org/officeDocument/2006/relationships/image" Target="../media/image242.png"/><Relationship Id="rId102" Type="http://schemas.openxmlformats.org/officeDocument/2006/relationships/image" Target="../media/image265.png"/><Relationship Id="rId123" Type="http://schemas.openxmlformats.org/officeDocument/2006/relationships/image" Target="../media/image286.png"/><Relationship Id="rId128" Type="http://schemas.openxmlformats.org/officeDocument/2006/relationships/image" Target="../media/image291.png"/><Relationship Id="rId5" Type="http://schemas.openxmlformats.org/officeDocument/2006/relationships/image" Target="../media/image170.png"/><Relationship Id="rId90" Type="http://schemas.openxmlformats.org/officeDocument/2006/relationships/image" Target="../media/image253.png"/><Relationship Id="rId95" Type="http://schemas.openxmlformats.org/officeDocument/2006/relationships/image" Target="../media/image258.png"/><Relationship Id="rId22" Type="http://schemas.openxmlformats.org/officeDocument/2006/relationships/image" Target="../media/image186.png"/><Relationship Id="rId27" Type="http://schemas.openxmlformats.org/officeDocument/2006/relationships/image" Target="../media/image191.png"/><Relationship Id="rId43" Type="http://schemas.openxmlformats.org/officeDocument/2006/relationships/image" Target="../media/image207.png"/><Relationship Id="rId48" Type="http://schemas.openxmlformats.org/officeDocument/2006/relationships/image" Target="../media/image212.png"/><Relationship Id="rId64" Type="http://schemas.openxmlformats.org/officeDocument/2006/relationships/image" Target="../media/image7.png"/><Relationship Id="rId69" Type="http://schemas.openxmlformats.org/officeDocument/2006/relationships/image" Target="../media/image232.png"/><Relationship Id="rId113" Type="http://schemas.openxmlformats.org/officeDocument/2006/relationships/image" Target="../media/image276.png"/><Relationship Id="rId118" Type="http://schemas.openxmlformats.org/officeDocument/2006/relationships/image" Target="../media/image281.png"/><Relationship Id="rId80" Type="http://schemas.openxmlformats.org/officeDocument/2006/relationships/image" Target="../media/image243.png"/><Relationship Id="rId85" Type="http://schemas.openxmlformats.org/officeDocument/2006/relationships/image" Target="../media/image248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33" Type="http://schemas.openxmlformats.org/officeDocument/2006/relationships/image" Target="../media/image197.png"/><Relationship Id="rId38" Type="http://schemas.openxmlformats.org/officeDocument/2006/relationships/image" Target="../media/image202.png"/><Relationship Id="rId59" Type="http://schemas.openxmlformats.org/officeDocument/2006/relationships/image" Target="../media/image223.png"/><Relationship Id="rId103" Type="http://schemas.openxmlformats.org/officeDocument/2006/relationships/image" Target="../media/image266.png"/><Relationship Id="rId108" Type="http://schemas.openxmlformats.org/officeDocument/2006/relationships/image" Target="../media/image271.png"/><Relationship Id="rId124" Type="http://schemas.openxmlformats.org/officeDocument/2006/relationships/image" Target="../media/image287.png"/><Relationship Id="rId129" Type="http://schemas.openxmlformats.org/officeDocument/2006/relationships/image" Target="../media/image292.png"/><Relationship Id="rId54" Type="http://schemas.openxmlformats.org/officeDocument/2006/relationships/image" Target="../media/image218.png"/><Relationship Id="rId70" Type="http://schemas.openxmlformats.org/officeDocument/2006/relationships/image" Target="../media/image233.png"/><Relationship Id="rId75" Type="http://schemas.openxmlformats.org/officeDocument/2006/relationships/image" Target="../media/image238.png"/><Relationship Id="rId91" Type="http://schemas.openxmlformats.org/officeDocument/2006/relationships/image" Target="../media/image254.png"/><Relationship Id="rId96" Type="http://schemas.openxmlformats.org/officeDocument/2006/relationships/image" Target="../media/image2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1.png"/><Relationship Id="rId23" Type="http://schemas.openxmlformats.org/officeDocument/2006/relationships/image" Target="../media/image187.png"/><Relationship Id="rId28" Type="http://schemas.openxmlformats.org/officeDocument/2006/relationships/image" Target="../media/image192.png"/><Relationship Id="rId49" Type="http://schemas.openxmlformats.org/officeDocument/2006/relationships/image" Target="../media/image213.png"/><Relationship Id="rId114" Type="http://schemas.openxmlformats.org/officeDocument/2006/relationships/image" Target="../media/image277.png"/><Relationship Id="rId119" Type="http://schemas.openxmlformats.org/officeDocument/2006/relationships/image" Target="../media/image282.png"/><Relationship Id="rId44" Type="http://schemas.openxmlformats.org/officeDocument/2006/relationships/image" Target="../media/image208.png"/><Relationship Id="rId60" Type="http://schemas.openxmlformats.org/officeDocument/2006/relationships/image" Target="../media/image224.png"/><Relationship Id="rId65" Type="http://schemas.openxmlformats.org/officeDocument/2006/relationships/image" Target="../media/image228.png"/><Relationship Id="rId81" Type="http://schemas.openxmlformats.org/officeDocument/2006/relationships/image" Target="../media/image244.png"/><Relationship Id="rId86" Type="http://schemas.openxmlformats.org/officeDocument/2006/relationships/image" Target="../media/image249.png"/><Relationship Id="rId130" Type="http://schemas.openxmlformats.org/officeDocument/2006/relationships/image" Target="../media/image293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39" Type="http://schemas.openxmlformats.org/officeDocument/2006/relationships/image" Target="../media/image203.png"/><Relationship Id="rId109" Type="http://schemas.openxmlformats.org/officeDocument/2006/relationships/image" Target="../media/image272.png"/><Relationship Id="rId34" Type="http://schemas.openxmlformats.org/officeDocument/2006/relationships/image" Target="../media/image198.png"/><Relationship Id="rId50" Type="http://schemas.openxmlformats.org/officeDocument/2006/relationships/image" Target="../media/image214.png"/><Relationship Id="rId55" Type="http://schemas.openxmlformats.org/officeDocument/2006/relationships/image" Target="../media/image219.png"/><Relationship Id="rId76" Type="http://schemas.openxmlformats.org/officeDocument/2006/relationships/image" Target="../media/image239.png"/><Relationship Id="rId97" Type="http://schemas.openxmlformats.org/officeDocument/2006/relationships/image" Target="../media/image260.png"/><Relationship Id="rId104" Type="http://schemas.openxmlformats.org/officeDocument/2006/relationships/image" Target="../media/image267.png"/><Relationship Id="rId120" Type="http://schemas.openxmlformats.org/officeDocument/2006/relationships/image" Target="../media/image283.png"/><Relationship Id="rId125" Type="http://schemas.openxmlformats.org/officeDocument/2006/relationships/image" Target="../media/image288.png"/><Relationship Id="rId7" Type="http://schemas.openxmlformats.org/officeDocument/2006/relationships/image" Target="../media/image172.png"/><Relationship Id="rId71" Type="http://schemas.openxmlformats.org/officeDocument/2006/relationships/image" Target="../media/image234.png"/><Relationship Id="rId92" Type="http://schemas.openxmlformats.org/officeDocument/2006/relationships/image" Target="../media/image255.png"/><Relationship Id="rId2" Type="http://schemas.openxmlformats.org/officeDocument/2006/relationships/image" Target="../media/image167.png"/><Relationship Id="rId29" Type="http://schemas.openxmlformats.org/officeDocument/2006/relationships/image" Target="../media/image193.png"/><Relationship Id="rId24" Type="http://schemas.openxmlformats.org/officeDocument/2006/relationships/image" Target="../media/image188.png"/><Relationship Id="rId40" Type="http://schemas.openxmlformats.org/officeDocument/2006/relationships/image" Target="../media/image204.png"/><Relationship Id="rId45" Type="http://schemas.openxmlformats.org/officeDocument/2006/relationships/image" Target="../media/image209.png"/><Relationship Id="rId66" Type="http://schemas.openxmlformats.org/officeDocument/2006/relationships/image" Target="../media/image229.png"/><Relationship Id="rId87" Type="http://schemas.openxmlformats.org/officeDocument/2006/relationships/image" Target="../media/image250.png"/><Relationship Id="rId110" Type="http://schemas.openxmlformats.org/officeDocument/2006/relationships/image" Target="../media/image273.png"/><Relationship Id="rId115" Type="http://schemas.openxmlformats.org/officeDocument/2006/relationships/image" Target="../media/image278.png"/><Relationship Id="rId131" Type="http://schemas.openxmlformats.org/officeDocument/2006/relationships/image" Target="../media/image294.png"/><Relationship Id="rId61" Type="http://schemas.openxmlformats.org/officeDocument/2006/relationships/image" Target="../media/image225.png"/><Relationship Id="rId82" Type="http://schemas.openxmlformats.org/officeDocument/2006/relationships/image" Target="../media/image245.png"/><Relationship Id="rId19" Type="http://schemas.openxmlformats.org/officeDocument/2006/relationships/image" Target="../media/image183.png"/><Relationship Id="rId14" Type="http://schemas.openxmlformats.org/officeDocument/2006/relationships/image" Target="../media/image178.png"/><Relationship Id="rId30" Type="http://schemas.openxmlformats.org/officeDocument/2006/relationships/image" Target="../media/image194.png"/><Relationship Id="rId35" Type="http://schemas.openxmlformats.org/officeDocument/2006/relationships/image" Target="../media/image199.png"/><Relationship Id="rId56" Type="http://schemas.openxmlformats.org/officeDocument/2006/relationships/image" Target="../media/image220.png"/><Relationship Id="rId77" Type="http://schemas.openxmlformats.org/officeDocument/2006/relationships/image" Target="../media/image240.png"/><Relationship Id="rId100" Type="http://schemas.openxmlformats.org/officeDocument/2006/relationships/image" Target="../media/image263.png"/><Relationship Id="rId105" Type="http://schemas.openxmlformats.org/officeDocument/2006/relationships/image" Target="../media/image268.png"/><Relationship Id="rId126" Type="http://schemas.openxmlformats.org/officeDocument/2006/relationships/image" Target="../media/image289.png"/><Relationship Id="rId8" Type="http://schemas.openxmlformats.org/officeDocument/2006/relationships/image" Target="../media/image173.png"/><Relationship Id="rId51" Type="http://schemas.openxmlformats.org/officeDocument/2006/relationships/image" Target="../media/image215.png"/><Relationship Id="rId72" Type="http://schemas.openxmlformats.org/officeDocument/2006/relationships/image" Target="../media/image235.png"/><Relationship Id="rId93" Type="http://schemas.openxmlformats.org/officeDocument/2006/relationships/image" Target="../media/image256.png"/><Relationship Id="rId98" Type="http://schemas.openxmlformats.org/officeDocument/2006/relationships/image" Target="../media/image261.png"/><Relationship Id="rId121" Type="http://schemas.openxmlformats.org/officeDocument/2006/relationships/image" Target="../media/image284.png"/><Relationship Id="rId3" Type="http://schemas.openxmlformats.org/officeDocument/2006/relationships/image" Target="../media/image168.png"/><Relationship Id="rId25" Type="http://schemas.openxmlformats.org/officeDocument/2006/relationships/image" Target="../media/image189.png"/><Relationship Id="rId46" Type="http://schemas.openxmlformats.org/officeDocument/2006/relationships/image" Target="../media/image210.png"/><Relationship Id="rId67" Type="http://schemas.openxmlformats.org/officeDocument/2006/relationships/image" Target="../media/image230.png"/><Relationship Id="rId116" Type="http://schemas.openxmlformats.org/officeDocument/2006/relationships/image" Target="../media/image279.png"/><Relationship Id="rId20" Type="http://schemas.openxmlformats.org/officeDocument/2006/relationships/image" Target="../media/image184.png"/><Relationship Id="rId41" Type="http://schemas.openxmlformats.org/officeDocument/2006/relationships/image" Target="../media/image205.png"/><Relationship Id="rId62" Type="http://schemas.openxmlformats.org/officeDocument/2006/relationships/image" Target="../media/image226.png"/><Relationship Id="rId83" Type="http://schemas.openxmlformats.org/officeDocument/2006/relationships/image" Target="../media/image246.png"/><Relationship Id="rId88" Type="http://schemas.openxmlformats.org/officeDocument/2006/relationships/image" Target="../media/image251.png"/><Relationship Id="rId111" Type="http://schemas.openxmlformats.org/officeDocument/2006/relationships/image" Target="../media/image274.png"/><Relationship Id="rId15" Type="http://schemas.openxmlformats.org/officeDocument/2006/relationships/image" Target="../media/image179.png"/><Relationship Id="rId36" Type="http://schemas.openxmlformats.org/officeDocument/2006/relationships/image" Target="../media/image200.png"/><Relationship Id="rId57" Type="http://schemas.openxmlformats.org/officeDocument/2006/relationships/image" Target="../media/image221.png"/><Relationship Id="rId106" Type="http://schemas.openxmlformats.org/officeDocument/2006/relationships/image" Target="../media/image269.png"/><Relationship Id="rId127" Type="http://schemas.openxmlformats.org/officeDocument/2006/relationships/image" Target="../media/image290.png"/><Relationship Id="rId10" Type="http://schemas.openxmlformats.org/officeDocument/2006/relationships/image" Target="../media/image174.png"/><Relationship Id="rId31" Type="http://schemas.openxmlformats.org/officeDocument/2006/relationships/image" Target="../media/image195.png"/><Relationship Id="rId52" Type="http://schemas.openxmlformats.org/officeDocument/2006/relationships/image" Target="../media/image216.png"/><Relationship Id="rId73" Type="http://schemas.openxmlformats.org/officeDocument/2006/relationships/image" Target="../media/image236.png"/><Relationship Id="rId78" Type="http://schemas.openxmlformats.org/officeDocument/2006/relationships/image" Target="../media/image241.png"/><Relationship Id="rId94" Type="http://schemas.openxmlformats.org/officeDocument/2006/relationships/image" Target="../media/image257.png"/><Relationship Id="rId99" Type="http://schemas.openxmlformats.org/officeDocument/2006/relationships/image" Target="../media/image262.png"/><Relationship Id="rId101" Type="http://schemas.openxmlformats.org/officeDocument/2006/relationships/image" Target="../media/image264.png"/><Relationship Id="rId122" Type="http://schemas.openxmlformats.org/officeDocument/2006/relationships/image" Target="../media/image285.png"/><Relationship Id="rId4" Type="http://schemas.openxmlformats.org/officeDocument/2006/relationships/image" Target="../media/image169.png"/><Relationship Id="rId9" Type="http://schemas.openxmlformats.org/officeDocument/2006/relationships/image" Target="../media/image34.png"/><Relationship Id="rId26" Type="http://schemas.openxmlformats.org/officeDocument/2006/relationships/image" Target="../media/image19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319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C7E25B-5BE0-EA47-A30C-FC6F0673255E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032A74C-AF77-D04B-9E61-179716129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7DE718-E8AF-3C48-9290-A6365A2B5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335A9E-B7AB-4C44-A91A-E400BC595DB9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5F691752-F150-0C48-937B-C7F02245B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116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8920F5-9746-4447-8E2E-AB34BE8E9547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D21AA78C-5817-594E-A247-B9559D131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FB4922-6236-5A45-93AB-67A072914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65A9C5-D54D-D74C-8A5A-4C8DA03E0B8A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49E833BC-1463-1D46-B5E9-837C3C99F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770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E466F7-C175-F54D-AE4C-39E843320CAB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9A2BEFFA-9C16-EE4E-8FC9-48366CE23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C7727E-3537-7348-9FF1-1125D19B5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9300D3-8D0D-A04B-897F-5799CE6578E0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2" name="Picture 611">
            <a:extLst>
              <a:ext uri="{FF2B5EF4-FFF2-40B4-BE49-F238E27FC236}">
                <a16:creationId xmlns:a16="http://schemas.microsoft.com/office/drawing/2014/main" id="{F23BCB6B-0032-C84C-BCC3-E63706681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556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76397F-95C4-6F43-AA3C-DA5359BD981F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43D2C510-752D-EC49-A335-92630227E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5C929E-57E7-3D44-BBF6-FD1BB50F2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2851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6E990E4-257D-EC45-9721-5FA754C15715}"/>
              </a:ext>
            </a:extLst>
          </p:cNvPr>
          <p:cNvSpPr/>
          <p:nvPr/>
        </p:nvSpPr>
        <p:spPr>
          <a:xfrm>
            <a:off x="6641601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379048B2-19F4-1E4D-A47B-AB657AFEF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607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221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5E08676-6991-924A-B4DD-AC981EF84F37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B51145A4-4DD0-E24A-942F-76EA67440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C1FF37-4544-534C-95BD-6E6CF83E8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795D542-FFA6-7341-A9AA-E3FC713D9AFD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9" name="Picture 611">
            <a:extLst>
              <a:ext uri="{FF2B5EF4-FFF2-40B4-BE49-F238E27FC236}">
                <a16:creationId xmlns:a16="http://schemas.microsoft.com/office/drawing/2014/main" id="{FC76DCA1-7514-FB4F-B484-3219FCD3A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812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EFB9EB8-8918-1743-A74E-796D442EA387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3" name="Picture 16">
            <a:extLst>
              <a:ext uri="{FF2B5EF4-FFF2-40B4-BE49-F238E27FC236}">
                <a16:creationId xmlns:a16="http://schemas.microsoft.com/office/drawing/2014/main" id="{47C890EB-B16C-5346-BADF-DA5475397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E297C9-2EB2-7B4F-89EC-E2F9B55EF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8F10705-590C-4E46-9F8A-D81811150E77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6" name="Picture 611">
            <a:extLst>
              <a:ext uri="{FF2B5EF4-FFF2-40B4-BE49-F238E27FC236}">
                <a16:creationId xmlns:a16="http://schemas.microsoft.com/office/drawing/2014/main" id="{1F65C464-AF69-AB4E-B2C9-56AE77A0F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416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2D0E6D-6BFF-EA49-96FB-A314B2AC4496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A7AA7DC-4FF0-1B42-9292-5870F22F0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19AEB2-EA1C-E745-873F-7F8A1AACD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EF25427-1C21-4645-BB94-01B1D8980E26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BB91C38E-1D73-3847-82A2-6FD48901C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853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151A8B-28A9-A044-A8EE-0FE5D6E17D35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B4484B59-3972-D844-BE33-97B071D31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1C03CB-B87C-8341-83B7-2320722CF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14547A8-4376-D64D-9645-A93519A20311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3DF318E2-B892-094D-9048-8C039BB4D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286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DFED89-EB71-1349-8C7F-AE86D04297B3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4473ACA0-54A3-6846-A75D-740C38D43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F32FF1-B1B8-4C44-86BE-8AEDC7747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E4C3240-D8EE-7F4A-AF99-AEF3676B800B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9BEC6A3F-A621-564F-BD70-5FF75155D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641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ABDF39-E12E-B643-9D9F-B2B56BD847ED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DA2B6E0D-EABA-5644-87BA-36CC5E125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85F974-9DEE-4B47-86AE-6D3AA8544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186AB51-8BBB-E741-9324-9545F75167A7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82E61B05-AB46-EF47-B5A6-DDA97BBE0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40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474AE8-5DD4-1B4E-A28D-60CC5DDDCCF0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6BD82F65-03B1-1645-9128-93DA563DA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3CB2F07A-F4DC-5042-A62C-FF8998550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4A9C3F0-1214-AD42-A037-4EA6812A63E2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6DDB5CE4-4F00-894C-9468-456688DE9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359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1F80CD-8AF0-F945-9C33-7A3C0CE2EC96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8F3F1111-4324-3844-BBD9-53E846ED1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DE91AB-87B2-3842-8B61-BABDB2BB0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5C48A8-133B-1545-815B-6E68852F153A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0A254F89-5CA8-D349-9AED-3B4EADB6E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44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7D273A-A9F0-3748-878E-D96D815082F7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6BBEA36-4801-E748-9F7A-116B3D1A4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3EBAD7-C8F2-E94B-919F-0D5100319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68B9805-5325-174D-A7D7-31186416A50C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CD1E4A90-5E3D-D848-BEF7-CABE46960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526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3AFEFE-2B1B-F44E-9EDC-94EC39100DB4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9110AC7D-8717-8447-94AC-6E868C53F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C15C40-B946-5049-B45A-D55586591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956552F-CD83-3D4A-B046-AEBFBCA891F3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5CBC407D-C1E3-3A43-83FA-7B020A3CF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873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906B4-F53C-104B-A072-23C0C03F3E39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41A94BD9-6066-7243-A799-087C46D8E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B53545-9E4B-EF47-A18E-00C31B013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1C1BA0F-629B-314F-A4EA-D2F53ADA3DD1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563552BE-882C-A741-972B-10143A4F0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822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2906B4-F53C-104B-A072-23C0C03F3E39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41A94BD9-6066-7243-A799-087C46D8E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B53545-9E4B-EF47-A18E-00C31B013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1C1BA0F-629B-314F-A4EA-D2F53ADA3DD1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563552BE-882C-A741-972B-10143A4F0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3306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083CA6-BD3F-7948-964A-149002055DDF}"/>
              </a:ext>
            </a:extLst>
          </p:cNvPr>
          <p:cNvSpPr txBox="1"/>
          <p:nvPr/>
        </p:nvSpPr>
        <p:spPr>
          <a:xfrm>
            <a:off x="640557" y="4255652"/>
            <a:ext cx="2551112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5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0D18BE4-3CFE-784D-B505-04AFE154D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7606" y="5670550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4" name="Graphic 28">
            <a:extLst>
              <a:ext uri="{FF2B5EF4-FFF2-40B4-BE49-F238E27FC236}">
                <a16:creationId xmlns:a16="http://schemas.microsoft.com/office/drawing/2014/main" id="{13CEC0BF-343D-2440-8F0B-420EA05AC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5216525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4">
            <a:extLst>
              <a:ext uri="{FF2B5EF4-FFF2-40B4-BE49-F238E27FC236}">
                <a16:creationId xmlns:a16="http://schemas.microsoft.com/office/drawing/2014/main" id="{58F762B7-6C86-E64F-864A-ABFBE0C45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5191125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6" name="Graphic 28">
            <a:extLst>
              <a:ext uri="{FF2B5EF4-FFF2-40B4-BE49-F238E27FC236}">
                <a16:creationId xmlns:a16="http://schemas.microsoft.com/office/drawing/2014/main" id="{DF85ABA0-4C13-D546-BF59-0E5A226DA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5749925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4">
            <a:extLst>
              <a:ext uri="{FF2B5EF4-FFF2-40B4-BE49-F238E27FC236}">
                <a16:creationId xmlns:a16="http://schemas.microsoft.com/office/drawing/2014/main" id="{B7322D97-FDCA-CB43-A44D-B3386B14E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5726112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8" name="Graphic 28">
            <a:extLst>
              <a:ext uri="{FF2B5EF4-FFF2-40B4-BE49-F238E27FC236}">
                <a16:creationId xmlns:a16="http://schemas.microsoft.com/office/drawing/2014/main" id="{4E200886-42CE-1640-8083-2AE695269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6272212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4">
            <a:extLst>
              <a:ext uri="{FF2B5EF4-FFF2-40B4-BE49-F238E27FC236}">
                <a16:creationId xmlns:a16="http://schemas.microsoft.com/office/drawing/2014/main" id="{CD3F9F0B-7DAF-E848-92B4-3C830B148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6248400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10" name="Picture 20">
            <a:extLst>
              <a:ext uri="{FF2B5EF4-FFF2-40B4-BE49-F238E27FC236}">
                <a16:creationId xmlns:a16="http://schemas.microsoft.com/office/drawing/2014/main" id="{334CE40B-A408-8F44-AA9B-1A5FDB9A7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49" y="4937125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2">
            <a:extLst>
              <a:ext uri="{FF2B5EF4-FFF2-40B4-BE49-F238E27FC236}">
                <a16:creationId xmlns:a16="http://schemas.microsoft.com/office/drawing/2014/main" id="{EFE34EC1-0A91-4C4E-826C-21BA7D68B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62" y="5764213"/>
            <a:ext cx="2682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1">
            <a:extLst>
              <a:ext uri="{FF2B5EF4-FFF2-40B4-BE49-F238E27FC236}">
                <a16:creationId xmlns:a16="http://schemas.microsoft.com/office/drawing/2014/main" id="{76DB5EF9-EB19-354F-A643-0D5B7E379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49" y="4924425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1">
            <a:extLst>
              <a:ext uri="{FF2B5EF4-FFF2-40B4-BE49-F238E27FC236}">
                <a16:creationId xmlns:a16="http://schemas.microsoft.com/office/drawing/2014/main" id="{F00ECDC0-7984-414C-95EE-B782FC16B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4" y="5749925"/>
            <a:ext cx="29527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id="{5C8E212A-18B6-5244-BAA9-5E124D40C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93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440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>
            <a:extLst>
              <a:ext uri="{FF2B5EF4-FFF2-40B4-BE49-F238E27FC236}">
                <a16:creationId xmlns:a16="http://schemas.microsoft.com/office/drawing/2014/main" id="{9B08F7A1-3DA6-4841-894A-26B726169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93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45FFF7A-21AE-B34E-93C4-CE60635775AA}"/>
              </a:ext>
            </a:extLst>
          </p:cNvPr>
          <p:cNvSpPr txBox="1"/>
          <p:nvPr/>
        </p:nvSpPr>
        <p:spPr>
          <a:xfrm>
            <a:off x="640557" y="4255652"/>
            <a:ext cx="2551112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5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AC89D002-C42D-304A-BA6B-D1CCA503E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7606" y="5670550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17" name="Graphic 28">
            <a:extLst>
              <a:ext uri="{FF2B5EF4-FFF2-40B4-BE49-F238E27FC236}">
                <a16:creationId xmlns:a16="http://schemas.microsoft.com/office/drawing/2014/main" id="{EA99ABE7-03BB-594A-B95F-EC4F2C766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5216525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4">
            <a:extLst>
              <a:ext uri="{FF2B5EF4-FFF2-40B4-BE49-F238E27FC236}">
                <a16:creationId xmlns:a16="http://schemas.microsoft.com/office/drawing/2014/main" id="{CFE19193-C012-4049-BBF7-9FE5F3E27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5191125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19" name="Graphic 28">
            <a:extLst>
              <a:ext uri="{FF2B5EF4-FFF2-40B4-BE49-F238E27FC236}">
                <a16:creationId xmlns:a16="http://schemas.microsoft.com/office/drawing/2014/main" id="{7FD2BB3E-7D61-5144-86BA-015E17D1E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5749925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4">
            <a:extLst>
              <a:ext uri="{FF2B5EF4-FFF2-40B4-BE49-F238E27FC236}">
                <a16:creationId xmlns:a16="http://schemas.microsoft.com/office/drawing/2014/main" id="{9F19268E-5CA8-CB43-B37A-92EE707E8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5726112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21" name="Graphic 28">
            <a:extLst>
              <a:ext uri="{FF2B5EF4-FFF2-40B4-BE49-F238E27FC236}">
                <a16:creationId xmlns:a16="http://schemas.microsoft.com/office/drawing/2014/main" id="{8C927A5B-886F-C847-915D-DDD072C8F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6272212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4">
            <a:extLst>
              <a:ext uri="{FF2B5EF4-FFF2-40B4-BE49-F238E27FC236}">
                <a16:creationId xmlns:a16="http://schemas.microsoft.com/office/drawing/2014/main" id="{97353878-5D37-2D4F-9A9E-0DFA5BC3A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6248400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23" name="Picture 20">
            <a:extLst>
              <a:ext uri="{FF2B5EF4-FFF2-40B4-BE49-F238E27FC236}">
                <a16:creationId xmlns:a16="http://schemas.microsoft.com/office/drawing/2014/main" id="{DDB2F21C-EAFD-134E-BC5B-29ED988D2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971" y="2988153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2">
            <a:extLst>
              <a:ext uri="{FF2B5EF4-FFF2-40B4-BE49-F238E27FC236}">
                <a16:creationId xmlns:a16="http://schemas.microsoft.com/office/drawing/2014/main" id="{89FBC46C-B154-E64E-99F2-9D99B80EE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84" y="3815241"/>
            <a:ext cx="2682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1">
            <a:extLst>
              <a:ext uri="{FF2B5EF4-FFF2-40B4-BE49-F238E27FC236}">
                <a16:creationId xmlns:a16="http://schemas.microsoft.com/office/drawing/2014/main" id="{FC5DCA3A-B5A6-DA48-862E-506A81991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971" y="2975453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1">
            <a:extLst>
              <a:ext uri="{FF2B5EF4-FFF2-40B4-BE49-F238E27FC236}">
                <a16:creationId xmlns:a16="http://schemas.microsoft.com/office/drawing/2014/main" id="{9CEC094E-3124-E84E-B831-63BF761DA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096" y="3800953"/>
            <a:ext cx="29527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1645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745">
            <a:extLst>
              <a:ext uri="{FF2B5EF4-FFF2-40B4-BE49-F238E27FC236}">
                <a16:creationId xmlns:a16="http://schemas.microsoft.com/office/drawing/2014/main" id="{29597743-CC15-2147-89B4-68B5DB7F0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747">
            <a:extLst>
              <a:ext uri="{FF2B5EF4-FFF2-40B4-BE49-F238E27FC236}">
                <a16:creationId xmlns:a16="http://schemas.microsoft.com/office/drawing/2014/main" id="{3D439FB5-AED2-8C48-99B3-44B79DE32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03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749">
            <a:extLst>
              <a:ext uri="{FF2B5EF4-FFF2-40B4-BE49-F238E27FC236}">
                <a16:creationId xmlns:a16="http://schemas.microsoft.com/office/drawing/2014/main" id="{4B27DD2A-EF3B-A440-87EF-A1050422E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88" y="16446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751">
            <a:extLst>
              <a:ext uri="{FF2B5EF4-FFF2-40B4-BE49-F238E27FC236}">
                <a16:creationId xmlns:a16="http://schemas.microsoft.com/office/drawing/2014/main" id="{5E0E00B5-8684-2148-BFE0-916F510A1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16446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753">
            <a:extLst>
              <a:ext uri="{FF2B5EF4-FFF2-40B4-BE49-F238E27FC236}">
                <a16:creationId xmlns:a16="http://schemas.microsoft.com/office/drawing/2014/main" id="{BC426C19-E848-114A-9919-4AD549563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16446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756">
            <a:extLst>
              <a:ext uri="{FF2B5EF4-FFF2-40B4-BE49-F238E27FC236}">
                <a16:creationId xmlns:a16="http://schemas.microsoft.com/office/drawing/2014/main" id="{42AA2CFF-D6D9-D748-A152-1A5CED778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16446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760">
            <a:extLst>
              <a:ext uri="{FF2B5EF4-FFF2-40B4-BE49-F238E27FC236}">
                <a16:creationId xmlns:a16="http://schemas.microsoft.com/office/drawing/2014/main" id="{4F8E1BA6-8513-0B46-B481-0FD0BAA34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1651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764">
            <a:extLst>
              <a:ext uri="{FF2B5EF4-FFF2-40B4-BE49-F238E27FC236}">
                <a16:creationId xmlns:a16="http://schemas.microsoft.com/office/drawing/2014/main" id="{98AE5D19-7DE3-C145-A614-D3123E6AC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1651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768">
            <a:extLst>
              <a:ext uri="{FF2B5EF4-FFF2-40B4-BE49-F238E27FC236}">
                <a16:creationId xmlns:a16="http://schemas.microsoft.com/office/drawing/2014/main" id="{16B89930-7883-8C47-968C-4EA68EF91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165100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5772">
            <a:extLst>
              <a:ext uri="{FF2B5EF4-FFF2-40B4-BE49-F238E27FC236}">
                <a16:creationId xmlns:a16="http://schemas.microsoft.com/office/drawing/2014/main" id="{D629D058-85C7-B844-BB2E-83E3DDEAB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165100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776">
            <a:extLst>
              <a:ext uri="{FF2B5EF4-FFF2-40B4-BE49-F238E27FC236}">
                <a16:creationId xmlns:a16="http://schemas.microsoft.com/office/drawing/2014/main" id="{A9177446-543D-EA44-B9FC-5EC278626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780">
            <a:extLst>
              <a:ext uri="{FF2B5EF4-FFF2-40B4-BE49-F238E27FC236}">
                <a16:creationId xmlns:a16="http://schemas.microsoft.com/office/drawing/2014/main" id="{1F269717-ADD2-4140-B873-3FF5C1174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5784">
            <a:extLst>
              <a:ext uri="{FF2B5EF4-FFF2-40B4-BE49-F238E27FC236}">
                <a16:creationId xmlns:a16="http://schemas.microsoft.com/office/drawing/2014/main" id="{70315CBC-288F-4347-BFF9-680D6249D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788">
            <a:extLst>
              <a:ext uri="{FF2B5EF4-FFF2-40B4-BE49-F238E27FC236}">
                <a16:creationId xmlns:a16="http://schemas.microsoft.com/office/drawing/2014/main" id="{3A143A97-6DD4-3646-A2BD-ABCA5C16E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792">
            <a:extLst>
              <a:ext uri="{FF2B5EF4-FFF2-40B4-BE49-F238E27FC236}">
                <a16:creationId xmlns:a16="http://schemas.microsoft.com/office/drawing/2014/main" id="{DB584D02-E060-784F-9345-13047AC3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5796">
            <a:extLst>
              <a:ext uri="{FF2B5EF4-FFF2-40B4-BE49-F238E27FC236}">
                <a16:creationId xmlns:a16="http://schemas.microsoft.com/office/drawing/2014/main" id="{6963C83F-86F4-0940-B443-F97D74349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5800">
            <a:extLst>
              <a:ext uri="{FF2B5EF4-FFF2-40B4-BE49-F238E27FC236}">
                <a16:creationId xmlns:a16="http://schemas.microsoft.com/office/drawing/2014/main" id="{EC56DF7B-FBD7-3E4B-9DFD-42EA613AA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688" y="7667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5804">
            <a:extLst>
              <a:ext uri="{FF2B5EF4-FFF2-40B4-BE49-F238E27FC236}">
                <a16:creationId xmlns:a16="http://schemas.microsoft.com/office/drawing/2014/main" id="{515A276F-BB8E-804D-AB47-537FF683D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812">
            <a:extLst>
              <a:ext uri="{FF2B5EF4-FFF2-40B4-BE49-F238E27FC236}">
                <a16:creationId xmlns:a16="http://schemas.microsoft.com/office/drawing/2014/main" id="{A45A5150-13EE-4E44-A865-3C6A8D65B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766763"/>
            <a:ext cx="7683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5816">
            <a:extLst>
              <a:ext uri="{FF2B5EF4-FFF2-40B4-BE49-F238E27FC236}">
                <a16:creationId xmlns:a16="http://schemas.microsoft.com/office/drawing/2014/main" id="{4892285C-A95B-E64F-B7FC-C11537B6B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203325"/>
            <a:ext cx="10175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818">
            <a:extLst>
              <a:ext uri="{FF2B5EF4-FFF2-40B4-BE49-F238E27FC236}">
                <a16:creationId xmlns:a16="http://schemas.microsoft.com/office/drawing/2014/main" id="{D88E9D96-0E49-C94B-9010-C866C3576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738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5820">
            <a:extLst>
              <a:ext uri="{FF2B5EF4-FFF2-40B4-BE49-F238E27FC236}">
                <a16:creationId xmlns:a16="http://schemas.microsoft.com/office/drawing/2014/main" id="{4C0AE80A-6DAF-074D-9607-3B3BE89FB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5822">
            <a:extLst>
              <a:ext uri="{FF2B5EF4-FFF2-40B4-BE49-F238E27FC236}">
                <a16:creationId xmlns:a16="http://schemas.microsoft.com/office/drawing/2014/main" id="{B8A4A3D0-E516-7D44-842A-BCD4D3FAE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8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5824">
            <a:extLst>
              <a:ext uri="{FF2B5EF4-FFF2-40B4-BE49-F238E27FC236}">
                <a16:creationId xmlns:a16="http://schemas.microsoft.com/office/drawing/2014/main" id="{DE41818A-8ADC-FD43-8472-1BE4C24FB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0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826">
            <a:extLst>
              <a:ext uri="{FF2B5EF4-FFF2-40B4-BE49-F238E27FC236}">
                <a16:creationId xmlns:a16="http://schemas.microsoft.com/office/drawing/2014/main" id="{9C03FA00-0EDD-5A4A-B0B6-D085F5A9D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5828">
            <a:extLst>
              <a:ext uri="{FF2B5EF4-FFF2-40B4-BE49-F238E27FC236}">
                <a16:creationId xmlns:a16="http://schemas.microsoft.com/office/drawing/2014/main" id="{2CDD1C37-AF21-6648-B3FE-31B37B07D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5830">
            <a:extLst>
              <a:ext uri="{FF2B5EF4-FFF2-40B4-BE49-F238E27FC236}">
                <a16:creationId xmlns:a16="http://schemas.microsoft.com/office/drawing/2014/main" id="{ECB51111-E701-6440-890C-DD59E925E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3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5832">
            <a:extLst>
              <a:ext uri="{FF2B5EF4-FFF2-40B4-BE49-F238E27FC236}">
                <a16:creationId xmlns:a16="http://schemas.microsoft.com/office/drawing/2014/main" id="{F490C66F-1269-3249-8553-0F6F9E701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525" y="120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5834">
            <a:extLst>
              <a:ext uri="{FF2B5EF4-FFF2-40B4-BE49-F238E27FC236}">
                <a16:creationId xmlns:a16="http://schemas.microsoft.com/office/drawing/2014/main" id="{8F6CE987-9BE7-C74D-94AE-22C402DA4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5836">
            <a:extLst>
              <a:ext uri="{FF2B5EF4-FFF2-40B4-BE49-F238E27FC236}">
                <a16:creationId xmlns:a16="http://schemas.microsoft.com/office/drawing/2014/main" id="{F3D45564-0934-5C4A-A330-C8922DE0B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5838">
            <a:extLst>
              <a:ext uri="{FF2B5EF4-FFF2-40B4-BE49-F238E27FC236}">
                <a16:creationId xmlns:a16="http://schemas.microsoft.com/office/drawing/2014/main" id="{B53DB125-1254-9B45-8356-5C6B9F184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20732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840">
            <a:extLst>
              <a:ext uri="{FF2B5EF4-FFF2-40B4-BE49-F238E27FC236}">
                <a16:creationId xmlns:a16="http://schemas.microsoft.com/office/drawing/2014/main" id="{304B24BB-748A-3944-8431-E6C235124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5842">
            <a:extLst>
              <a:ext uri="{FF2B5EF4-FFF2-40B4-BE49-F238E27FC236}">
                <a16:creationId xmlns:a16="http://schemas.microsoft.com/office/drawing/2014/main" id="{EB4F4568-F5B1-AC49-BC5C-F11E0A56C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844">
            <a:extLst>
              <a:ext uri="{FF2B5EF4-FFF2-40B4-BE49-F238E27FC236}">
                <a16:creationId xmlns:a16="http://schemas.microsoft.com/office/drawing/2014/main" id="{2B3FDB39-6914-1041-8903-A4578C5D0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0669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5846">
            <a:extLst>
              <a:ext uri="{FF2B5EF4-FFF2-40B4-BE49-F238E27FC236}">
                <a16:creationId xmlns:a16="http://schemas.microsoft.com/office/drawing/2014/main" id="{1E99A4AA-AFA1-1347-A6C5-16B0FFCC6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20669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5848">
            <a:extLst>
              <a:ext uri="{FF2B5EF4-FFF2-40B4-BE49-F238E27FC236}">
                <a16:creationId xmlns:a16="http://schemas.microsoft.com/office/drawing/2014/main" id="{8DEAAD86-4D7C-404D-A234-2D5D3D4AA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20669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5850">
            <a:extLst>
              <a:ext uri="{FF2B5EF4-FFF2-40B4-BE49-F238E27FC236}">
                <a16:creationId xmlns:a16="http://schemas.microsoft.com/office/drawing/2014/main" id="{97E2CD00-00E3-AD43-B766-48465FEE7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2066925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5852">
            <a:extLst>
              <a:ext uri="{FF2B5EF4-FFF2-40B4-BE49-F238E27FC236}">
                <a16:creationId xmlns:a16="http://schemas.microsoft.com/office/drawing/2014/main" id="{B27D0E0D-1875-2149-9B6B-EDFE178E2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5854">
            <a:extLst>
              <a:ext uri="{FF2B5EF4-FFF2-40B4-BE49-F238E27FC236}">
                <a16:creationId xmlns:a16="http://schemas.microsoft.com/office/drawing/2014/main" id="{CEDC3DDF-EB91-ED4A-947C-E2A9E9D87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5916">
            <a:extLst>
              <a:ext uri="{FF2B5EF4-FFF2-40B4-BE49-F238E27FC236}">
                <a16:creationId xmlns:a16="http://schemas.microsoft.com/office/drawing/2014/main" id="{943E2A8F-EE75-B24A-9374-2E3EBF1AF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5918">
            <a:extLst>
              <a:ext uri="{FF2B5EF4-FFF2-40B4-BE49-F238E27FC236}">
                <a16:creationId xmlns:a16="http://schemas.microsoft.com/office/drawing/2014/main" id="{DFA014B8-552E-C540-B41F-5D210BDF0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5920">
            <a:extLst>
              <a:ext uri="{FF2B5EF4-FFF2-40B4-BE49-F238E27FC236}">
                <a16:creationId xmlns:a16="http://schemas.microsoft.com/office/drawing/2014/main" id="{53020084-831B-0346-B238-C46BEB4C5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922">
            <a:extLst>
              <a:ext uri="{FF2B5EF4-FFF2-40B4-BE49-F238E27FC236}">
                <a16:creationId xmlns:a16="http://schemas.microsoft.com/office/drawing/2014/main" id="{6A323508-8A81-D24A-A600-A966246F4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5924">
            <a:extLst>
              <a:ext uri="{FF2B5EF4-FFF2-40B4-BE49-F238E27FC236}">
                <a16:creationId xmlns:a16="http://schemas.microsoft.com/office/drawing/2014/main" id="{929EC837-CA6D-4E4E-848D-865E68177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24669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5926">
            <a:extLst>
              <a:ext uri="{FF2B5EF4-FFF2-40B4-BE49-F238E27FC236}">
                <a16:creationId xmlns:a16="http://schemas.microsoft.com/office/drawing/2014/main" id="{5D465AA8-9209-0545-B73A-D99C2B059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5928">
            <a:extLst>
              <a:ext uri="{FF2B5EF4-FFF2-40B4-BE49-F238E27FC236}">
                <a16:creationId xmlns:a16="http://schemas.microsoft.com/office/drawing/2014/main" id="{B522162C-25F2-E647-A549-9B9967AE0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5930">
            <a:extLst>
              <a:ext uri="{FF2B5EF4-FFF2-40B4-BE49-F238E27FC236}">
                <a16:creationId xmlns:a16="http://schemas.microsoft.com/office/drawing/2014/main" id="{D526FA39-F2D0-A944-B8B4-844173B4E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932">
            <a:extLst>
              <a:ext uri="{FF2B5EF4-FFF2-40B4-BE49-F238E27FC236}">
                <a16:creationId xmlns:a16="http://schemas.microsoft.com/office/drawing/2014/main" id="{ADA23827-A393-DD40-810C-F2098858B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5934">
            <a:extLst>
              <a:ext uri="{FF2B5EF4-FFF2-40B4-BE49-F238E27FC236}">
                <a16:creationId xmlns:a16="http://schemas.microsoft.com/office/drawing/2014/main" id="{0EBA4814-4FA9-924B-9427-ACEA5AC69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5956">
            <a:extLst>
              <a:ext uri="{FF2B5EF4-FFF2-40B4-BE49-F238E27FC236}">
                <a16:creationId xmlns:a16="http://schemas.microsoft.com/office/drawing/2014/main" id="{758C37BF-4C3B-C04A-894B-F05BF158F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5958">
            <a:extLst>
              <a:ext uri="{FF2B5EF4-FFF2-40B4-BE49-F238E27FC236}">
                <a16:creationId xmlns:a16="http://schemas.microsoft.com/office/drawing/2014/main" id="{A09DD6F3-5718-F940-8DF6-0C7A38EA1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2820988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5960">
            <a:extLst>
              <a:ext uri="{FF2B5EF4-FFF2-40B4-BE49-F238E27FC236}">
                <a16:creationId xmlns:a16="http://schemas.microsoft.com/office/drawing/2014/main" id="{2153E0C9-470B-454C-8D5F-E50105B1A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5962">
            <a:extLst>
              <a:ext uri="{FF2B5EF4-FFF2-40B4-BE49-F238E27FC236}">
                <a16:creationId xmlns:a16="http://schemas.microsoft.com/office/drawing/2014/main" id="{9CF216F7-57AD-9645-AC4C-04EAEF727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5964">
            <a:extLst>
              <a:ext uri="{FF2B5EF4-FFF2-40B4-BE49-F238E27FC236}">
                <a16:creationId xmlns:a16="http://schemas.microsoft.com/office/drawing/2014/main" id="{8E3DB76A-23CA-6B4C-B7AF-3049493F6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013" y="2820988"/>
            <a:ext cx="3571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5966">
            <a:extLst>
              <a:ext uri="{FF2B5EF4-FFF2-40B4-BE49-F238E27FC236}">
                <a16:creationId xmlns:a16="http://schemas.microsoft.com/office/drawing/2014/main" id="{AF6BFA37-D0C0-274D-BEF4-713882B9E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968">
            <a:extLst>
              <a:ext uri="{FF2B5EF4-FFF2-40B4-BE49-F238E27FC236}">
                <a16:creationId xmlns:a16="http://schemas.microsoft.com/office/drawing/2014/main" id="{BDBEB6F9-5A9A-454A-993F-6774C4F2B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5970">
            <a:extLst>
              <a:ext uri="{FF2B5EF4-FFF2-40B4-BE49-F238E27FC236}">
                <a16:creationId xmlns:a16="http://schemas.microsoft.com/office/drawing/2014/main" id="{3C08BF32-6ACA-DA45-B19D-750DC205A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8273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5972">
            <a:extLst>
              <a:ext uri="{FF2B5EF4-FFF2-40B4-BE49-F238E27FC236}">
                <a16:creationId xmlns:a16="http://schemas.microsoft.com/office/drawing/2014/main" id="{9A594E6A-9BBF-8A4F-9A69-0919CFD3B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5974">
            <a:extLst>
              <a:ext uri="{FF2B5EF4-FFF2-40B4-BE49-F238E27FC236}">
                <a16:creationId xmlns:a16="http://schemas.microsoft.com/office/drawing/2014/main" id="{E029EA00-2D5F-414C-B510-297A6BB7C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5976">
            <a:extLst>
              <a:ext uri="{FF2B5EF4-FFF2-40B4-BE49-F238E27FC236}">
                <a16:creationId xmlns:a16="http://schemas.microsoft.com/office/drawing/2014/main" id="{B5EDD7C9-3925-3F49-B668-3164226F6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5978">
            <a:extLst>
              <a:ext uri="{FF2B5EF4-FFF2-40B4-BE49-F238E27FC236}">
                <a16:creationId xmlns:a16="http://schemas.microsoft.com/office/drawing/2014/main" id="{BA29B2F5-C82C-F743-B77A-03C6A427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5980">
            <a:extLst>
              <a:ext uri="{FF2B5EF4-FFF2-40B4-BE49-F238E27FC236}">
                <a16:creationId xmlns:a16="http://schemas.microsoft.com/office/drawing/2014/main" id="{90DBF431-02E0-774D-8A39-B8DDABE15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5982">
            <a:extLst>
              <a:ext uri="{FF2B5EF4-FFF2-40B4-BE49-F238E27FC236}">
                <a16:creationId xmlns:a16="http://schemas.microsoft.com/office/drawing/2014/main" id="{AC3845CE-2B9C-DD41-BC99-86BC77D7F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5984">
            <a:extLst>
              <a:ext uri="{FF2B5EF4-FFF2-40B4-BE49-F238E27FC236}">
                <a16:creationId xmlns:a16="http://schemas.microsoft.com/office/drawing/2014/main" id="{720120B7-E9E3-754D-AF73-7EF0BC7CD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5986">
            <a:extLst>
              <a:ext uri="{FF2B5EF4-FFF2-40B4-BE49-F238E27FC236}">
                <a16:creationId xmlns:a16="http://schemas.microsoft.com/office/drawing/2014/main" id="{E625832F-B067-0A4B-95FB-F95D818BA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5988">
            <a:extLst>
              <a:ext uri="{FF2B5EF4-FFF2-40B4-BE49-F238E27FC236}">
                <a16:creationId xmlns:a16="http://schemas.microsoft.com/office/drawing/2014/main" id="{3BB6164F-B067-B147-92A4-C947A1A1B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3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5990">
            <a:extLst>
              <a:ext uri="{FF2B5EF4-FFF2-40B4-BE49-F238E27FC236}">
                <a16:creationId xmlns:a16="http://schemas.microsoft.com/office/drawing/2014/main" id="{6566FA8A-2D7F-234C-AB0C-173578681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15992">
            <a:extLst>
              <a:ext uri="{FF2B5EF4-FFF2-40B4-BE49-F238E27FC236}">
                <a16:creationId xmlns:a16="http://schemas.microsoft.com/office/drawing/2014/main" id="{B3A5DECF-48F0-564D-8FCA-4F1B385B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31924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15994">
            <a:extLst>
              <a:ext uri="{FF2B5EF4-FFF2-40B4-BE49-F238E27FC236}">
                <a16:creationId xmlns:a16="http://schemas.microsoft.com/office/drawing/2014/main" id="{13E4F6EA-F43B-C249-9C5B-81F9039C5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15996">
            <a:extLst>
              <a:ext uri="{FF2B5EF4-FFF2-40B4-BE49-F238E27FC236}">
                <a16:creationId xmlns:a16="http://schemas.microsoft.com/office/drawing/2014/main" id="{CC446626-9626-6941-A7B4-C3FE72E15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15998">
            <a:extLst>
              <a:ext uri="{FF2B5EF4-FFF2-40B4-BE49-F238E27FC236}">
                <a16:creationId xmlns:a16="http://schemas.microsoft.com/office/drawing/2014/main" id="{500586DA-DD56-2A41-A4C1-2C8029DF5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3563938"/>
            <a:ext cx="3635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16000">
            <a:extLst>
              <a:ext uri="{FF2B5EF4-FFF2-40B4-BE49-F238E27FC236}">
                <a16:creationId xmlns:a16="http://schemas.microsoft.com/office/drawing/2014/main" id="{BBCE1305-F593-6149-93D2-F1EA45D70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16002">
            <a:extLst>
              <a:ext uri="{FF2B5EF4-FFF2-40B4-BE49-F238E27FC236}">
                <a16:creationId xmlns:a16="http://schemas.microsoft.com/office/drawing/2014/main" id="{804C8405-5AB7-EC4D-AA16-1E5398ADE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50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6004">
            <a:extLst>
              <a:ext uri="{FF2B5EF4-FFF2-40B4-BE49-F238E27FC236}">
                <a16:creationId xmlns:a16="http://schemas.microsoft.com/office/drawing/2014/main" id="{7DB010DF-B646-A34B-85BD-A88DA6588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6006">
            <a:extLst>
              <a:ext uri="{FF2B5EF4-FFF2-40B4-BE49-F238E27FC236}">
                <a16:creationId xmlns:a16="http://schemas.microsoft.com/office/drawing/2014/main" id="{697A4AAC-E462-8849-9442-7C8FAF7BE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3563938"/>
            <a:ext cx="3635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16008">
            <a:extLst>
              <a:ext uri="{FF2B5EF4-FFF2-40B4-BE49-F238E27FC236}">
                <a16:creationId xmlns:a16="http://schemas.microsoft.com/office/drawing/2014/main" id="{5140DF86-626B-D149-9845-AE56F3FC2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72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6010">
            <a:extLst>
              <a:ext uri="{FF2B5EF4-FFF2-40B4-BE49-F238E27FC236}">
                <a16:creationId xmlns:a16="http://schemas.microsoft.com/office/drawing/2014/main" id="{B079837D-35F7-CE42-9158-E903E6D8E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6012">
            <a:extLst>
              <a:ext uri="{FF2B5EF4-FFF2-40B4-BE49-F238E27FC236}">
                <a16:creationId xmlns:a16="http://schemas.microsoft.com/office/drawing/2014/main" id="{C9AA8C57-578E-D84B-B00C-7D75F646E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6014">
            <a:extLst>
              <a:ext uri="{FF2B5EF4-FFF2-40B4-BE49-F238E27FC236}">
                <a16:creationId xmlns:a16="http://schemas.microsoft.com/office/drawing/2014/main" id="{B17AA55F-E20E-994B-9D52-77A0BF7FA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35639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6017">
            <a:extLst>
              <a:ext uri="{FF2B5EF4-FFF2-40B4-BE49-F238E27FC236}">
                <a16:creationId xmlns:a16="http://schemas.microsoft.com/office/drawing/2014/main" id="{B887FD34-7D66-AA49-87EE-445CCFFE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16019">
            <a:extLst>
              <a:ext uri="{FF2B5EF4-FFF2-40B4-BE49-F238E27FC236}">
                <a16:creationId xmlns:a16="http://schemas.microsoft.com/office/drawing/2014/main" id="{B04F8AE4-1811-BB4A-B7B8-D23DE944D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6021">
            <a:extLst>
              <a:ext uri="{FF2B5EF4-FFF2-40B4-BE49-F238E27FC236}">
                <a16:creationId xmlns:a16="http://schemas.microsoft.com/office/drawing/2014/main" id="{87B39D17-8F59-264E-A189-C4DF42FF6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6023">
            <a:extLst>
              <a:ext uri="{FF2B5EF4-FFF2-40B4-BE49-F238E27FC236}">
                <a16:creationId xmlns:a16="http://schemas.microsoft.com/office/drawing/2014/main" id="{08A7C682-CF7B-0244-BEC9-004A03CFF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6025">
            <a:extLst>
              <a:ext uri="{FF2B5EF4-FFF2-40B4-BE49-F238E27FC236}">
                <a16:creationId xmlns:a16="http://schemas.microsoft.com/office/drawing/2014/main" id="{49F86435-1DAF-1644-94A3-ABDDE91C7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6027">
            <a:extLst>
              <a:ext uri="{FF2B5EF4-FFF2-40B4-BE49-F238E27FC236}">
                <a16:creationId xmlns:a16="http://schemas.microsoft.com/office/drawing/2014/main" id="{B5D55600-ECE1-ED4E-9368-BB884CB79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401955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6029">
            <a:extLst>
              <a:ext uri="{FF2B5EF4-FFF2-40B4-BE49-F238E27FC236}">
                <a16:creationId xmlns:a16="http://schemas.microsoft.com/office/drawing/2014/main" id="{DEAAE4F9-42AF-C94F-8CA9-FF9B8EAB8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13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16031">
            <a:extLst>
              <a:ext uri="{FF2B5EF4-FFF2-40B4-BE49-F238E27FC236}">
                <a16:creationId xmlns:a16="http://schemas.microsoft.com/office/drawing/2014/main" id="{EBCFABD9-072B-8041-88D8-55EB612C2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16033">
            <a:extLst>
              <a:ext uri="{FF2B5EF4-FFF2-40B4-BE49-F238E27FC236}">
                <a16:creationId xmlns:a16="http://schemas.microsoft.com/office/drawing/2014/main" id="{C3D4E854-3B9D-9D4C-A8FE-665E8ABF6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6035">
            <a:extLst>
              <a:ext uri="{FF2B5EF4-FFF2-40B4-BE49-F238E27FC236}">
                <a16:creationId xmlns:a16="http://schemas.microsoft.com/office/drawing/2014/main" id="{D8C0E090-6138-8B4A-9AC9-5A1FB8B14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16037">
            <a:extLst>
              <a:ext uri="{FF2B5EF4-FFF2-40B4-BE49-F238E27FC236}">
                <a16:creationId xmlns:a16="http://schemas.microsoft.com/office/drawing/2014/main" id="{8ABBBB86-A646-E04C-8C01-E4C834573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16039">
            <a:extLst>
              <a:ext uri="{FF2B5EF4-FFF2-40B4-BE49-F238E27FC236}">
                <a16:creationId xmlns:a16="http://schemas.microsoft.com/office/drawing/2014/main" id="{A5215E4F-B71C-C24B-A015-06B385DB4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16041">
            <a:extLst>
              <a:ext uri="{FF2B5EF4-FFF2-40B4-BE49-F238E27FC236}">
                <a16:creationId xmlns:a16="http://schemas.microsoft.com/office/drawing/2014/main" id="{A7905049-1D12-A54C-B6FE-5B65B8601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16043">
            <a:extLst>
              <a:ext uri="{FF2B5EF4-FFF2-40B4-BE49-F238E27FC236}">
                <a16:creationId xmlns:a16="http://schemas.microsoft.com/office/drawing/2014/main" id="{5FE0D9F6-9372-1640-BF0E-85ABEB990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16045">
            <a:extLst>
              <a:ext uri="{FF2B5EF4-FFF2-40B4-BE49-F238E27FC236}">
                <a16:creationId xmlns:a16="http://schemas.microsoft.com/office/drawing/2014/main" id="{8699C87C-8766-7644-81AC-8F1286291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16047">
            <a:extLst>
              <a:ext uri="{FF2B5EF4-FFF2-40B4-BE49-F238E27FC236}">
                <a16:creationId xmlns:a16="http://schemas.microsoft.com/office/drawing/2014/main" id="{713746FB-78DE-DD4E-8796-D4B38B871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44481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16049">
            <a:extLst>
              <a:ext uri="{FF2B5EF4-FFF2-40B4-BE49-F238E27FC236}">
                <a16:creationId xmlns:a16="http://schemas.microsoft.com/office/drawing/2014/main" id="{AA51025E-0F4A-1247-9675-8CE9C5FCE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725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16051">
            <a:extLst>
              <a:ext uri="{FF2B5EF4-FFF2-40B4-BE49-F238E27FC236}">
                <a16:creationId xmlns:a16="http://schemas.microsoft.com/office/drawing/2014/main" id="{803FD055-29C9-4242-B464-A21529E59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16053">
            <a:extLst>
              <a:ext uri="{FF2B5EF4-FFF2-40B4-BE49-F238E27FC236}">
                <a16:creationId xmlns:a16="http://schemas.microsoft.com/office/drawing/2014/main" id="{6972A36C-D42E-D042-ABB4-C22FAEFCF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6055">
            <a:extLst>
              <a:ext uri="{FF2B5EF4-FFF2-40B4-BE49-F238E27FC236}">
                <a16:creationId xmlns:a16="http://schemas.microsoft.com/office/drawing/2014/main" id="{E7FD881A-EFED-E547-8945-440841F07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16057">
            <a:extLst>
              <a:ext uri="{FF2B5EF4-FFF2-40B4-BE49-F238E27FC236}">
                <a16:creationId xmlns:a16="http://schemas.microsoft.com/office/drawing/2014/main" id="{18D0278F-192C-8943-86C4-C7D6FB8C6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388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6059">
            <a:extLst>
              <a:ext uri="{FF2B5EF4-FFF2-40B4-BE49-F238E27FC236}">
                <a16:creationId xmlns:a16="http://schemas.microsoft.com/office/drawing/2014/main" id="{EBE74B75-3E29-2048-879B-E2A8A1EEE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00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16061">
            <a:extLst>
              <a:ext uri="{FF2B5EF4-FFF2-40B4-BE49-F238E27FC236}">
                <a16:creationId xmlns:a16="http://schemas.microsoft.com/office/drawing/2014/main" id="{77C8FD02-9B22-764D-AFE0-0E01427B2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4897438"/>
            <a:ext cx="360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6063">
            <a:extLst>
              <a:ext uri="{FF2B5EF4-FFF2-40B4-BE49-F238E27FC236}">
                <a16:creationId xmlns:a16="http://schemas.microsoft.com/office/drawing/2014/main" id="{BB937450-6555-1C4C-BAC3-315FA8522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16065">
            <a:extLst>
              <a:ext uri="{FF2B5EF4-FFF2-40B4-BE49-F238E27FC236}">
                <a16:creationId xmlns:a16="http://schemas.microsoft.com/office/drawing/2014/main" id="{6D87A53F-12FF-4E43-BE10-6FFADDA1D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6067">
            <a:extLst>
              <a:ext uri="{FF2B5EF4-FFF2-40B4-BE49-F238E27FC236}">
                <a16:creationId xmlns:a16="http://schemas.microsoft.com/office/drawing/2014/main" id="{38F36268-8D99-1740-9BE5-304DC9696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6069">
            <a:extLst>
              <a:ext uri="{FF2B5EF4-FFF2-40B4-BE49-F238E27FC236}">
                <a16:creationId xmlns:a16="http://schemas.microsoft.com/office/drawing/2014/main" id="{A5CF7DF6-DBC0-9140-B8EE-8710D8F2E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6071">
            <a:extLst>
              <a:ext uri="{FF2B5EF4-FFF2-40B4-BE49-F238E27FC236}">
                <a16:creationId xmlns:a16="http://schemas.microsoft.com/office/drawing/2014/main" id="{1AD89CD3-C23E-AA40-80FF-6C459C671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897438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16073">
            <a:extLst>
              <a:ext uri="{FF2B5EF4-FFF2-40B4-BE49-F238E27FC236}">
                <a16:creationId xmlns:a16="http://schemas.microsoft.com/office/drawing/2014/main" id="{33CCA5ED-642E-CB4F-B8E6-3F317AB14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16075">
            <a:extLst>
              <a:ext uri="{FF2B5EF4-FFF2-40B4-BE49-F238E27FC236}">
                <a16:creationId xmlns:a16="http://schemas.microsoft.com/office/drawing/2014/main" id="{9E938D27-D423-1B4E-92E7-20D6D568F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4897438"/>
            <a:ext cx="35718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16077">
            <a:extLst>
              <a:ext uri="{FF2B5EF4-FFF2-40B4-BE49-F238E27FC236}">
                <a16:creationId xmlns:a16="http://schemas.microsoft.com/office/drawing/2014/main" id="{81C2CC13-2AF4-0441-8E44-283B1529B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16079">
            <a:extLst>
              <a:ext uri="{FF2B5EF4-FFF2-40B4-BE49-F238E27FC236}">
                <a16:creationId xmlns:a16="http://schemas.microsoft.com/office/drawing/2014/main" id="{F1E07AFE-D7A3-ED41-9C05-E9ABF58C5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53641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6081">
            <a:extLst>
              <a:ext uri="{FF2B5EF4-FFF2-40B4-BE49-F238E27FC236}">
                <a16:creationId xmlns:a16="http://schemas.microsoft.com/office/drawing/2014/main" id="{DCDBAEAC-B4EF-1846-B972-4A69CFEAE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6083">
            <a:extLst>
              <a:ext uri="{FF2B5EF4-FFF2-40B4-BE49-F238E27FC236}">
                <a16:creationId xmlns:a16="http://schemas.microsoft.com/office/drawing/2014/main" id="{035996F8-84D3-4844-AB5E-A0C307161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50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6085">
            <a:extLst>
              <a:ext uri="{FF2B5EF4-FFF2-40B4-BE49-F238E27FC236}">
                <a16:creationId xmlns:a16="http://schemas.microsoft.com/office/drawing/2014/main" id="{32726E98-978A-1A40-B86F-EF3A96FA3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6087">
            <a:extLst>
              <a:ext uri="{FF2B5EF4-FFF2-40B4-BE49-F238E27FC236}">
                <a16:creationId xmlns:a16="http://schemas.microsoft.com/office/drawing/2014/main" id="{948C4711-7859-584E-A29A-FB5523232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16089">
            <a:extLst>
              <a:ext uri="{FF2B5EF4-FFF2-40B4-BE49-F238E27FC236}">
                <a16:creationId xmlns:a16="http://schemas.microsoft.com/office/drawing/2014/main" id="{F516E0BE-1606-5E4C-A558-A95958B63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5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6091">
            <a:extLst>
              <a:ext uri="{FF2B5EF4-FFF2-40B4-BE49-F238E27FC236}">
                <a16:creationId xmlns:a16="http://schemas.microsoft.com/office/drawing/2014/main" id="{A1B1CE41-29C5-DC49-A640-905974FCD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6093">
            <a:extLst>
              <a:ext uri="{FF2B5EF4-FFF2-40B4-BE49-F238E27FC236}">
                <a16:creationId xmlns:a16="http://schemas.microsoft.com/office/drawing/2014/main" id="{5F6C3272-C728-5649-87F7-9C4EC7C19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6095">
            <a:extLst>
              <a:ext uri="{FF2B5EF4-FFF2-40B4-BE49-F238E27FC236}">
                <a16:creationId xmlns:a16="http://schemas.microsoft.com/office/drawing/2014/main" id="{9083EAB4-71EB-6E4E-87FF-09521CA20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625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6097">
            <a:extLst>
              <a:ext uri="{FF2B5EF4-FFF2-40B4-BE49-F238E27FC236}">
                <a16:creationId xmlns:a16="http://schemas.microsoft.com/office/drawing/2014/main" id="{986CECF4-717F-7548-94D4-20230558F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6099">
            <a:extLst>
              <a:ext uri="{FF2B5EF4-FFF2-40B4-BE49-F238E27FC236}">
                <a16:creationId xmlns:a16="http://schemas.microsoft.com/office/drawing/2014/main" id="{19D0206E-A44B-EB4C-98AE-4DB863B9E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6101">
            <a:extLst>
              <a:ext uri="{FF2B5EF4-FFF2-40B4-BE49-F238E27FC236}">
                <a16:creationId xmlns:a16="http://schemas.microsoft.com/office/drawing/2014/main" id="{6704EBC3-B47D-BD41-B12F-1AE8411A8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6103">
            <a:extLst>
              <a:ext uri="{FF2B5EF4-FFF2-40B4-BE49-F238E27FC236}">
                <a16:creationId xmlns:a16="http://schemas.microsoft.com/office/drawing/2014/main" id="{0B3DFBFA-5C80-644F-862B-39A1C298A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6105">
            <a:extLst>
              <a:ext uri="{FF2B5EF4-FFF2-40B4-BE49-F238E27FC236}">
                <a16:creationId xmlns:a16="http://schemas.microsoft.com/office/drawing/2014/main" id="{A4C833C9-7896-AD4F-B172-998C10DFE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6107">
            <a:extLst>
              <a:ext uri="{FF2B5EF4-FFF2-40B4-BE49-F238E27FC236}">
                <a16:creationId xmlns:a16="http://schemas.microsoft.com/office/drawing/2014/main" id="{D6E52C78-5637-8147-8314-EC04BCA48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63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6109">
            <a:extLst>
              <a:ext uri="{FF2B5EF4-FFF2-40B4-BE49-F238E27FC236}">
                <a16:creationId xmlns:a16="http://schemas.microsoft.com/office/drawing/2014/main" id="{39000772-019F-3B47-9C89-AC84F8CF9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6111">
            <a:extLst>
              <a:ext uri="{FF2B5EF4-FFF2-40B4-BE49-F238E27FC236}">
                <a16:creationId xmlns:a16="http://schemas.microsoft.com/office/drawing/2014/main" id="{0E1ADF8D-C2F9-1D4E-A33B-76254206D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6113">
            <a:extLst>
              <a:ext uri="{FF2B5EF4-FFF2-40B4-BE49-F238E27FC236}">
                <a16:creationId xmlns:a16="http://schemas.microsoft.com/office/drawing/2014/main" id="{F7316B38-5573-514B-931D-598CCDB8F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3" y="57721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6115">
            <a:extLst>
              <a:ext uri="{FF2B5EF4-FFF2-40B4-BE49-F238E27FC236}">
                <a16:creationId xmlns:a16="http://schemas.microsoft.com/office/drawing/2014/main" id="{F34E0A3B-FB61-514B-993D-8BB7B1477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Graphic 140">
            <a:extLst>
              <a:ext uri="{FF2B5EF4-FFF2-40B4-BE49-F238E27FC236}">
                <a16:creationId xmlns:a16="http://schemas.microsoft.com/office/drawing/2014/main" id="{E1D1462B-8AE3-4649-85CC-C91FEEB2E194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1352550" y="768350"/>
            <a:ext cx="835025" cy="3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04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BCE225-1354-614A-B700-BDF446B49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6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181A25B7-4FFF-C844-9BE4-DBD1AF967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66ED4E-4807-C04E-8242-A3B7E4D92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E4D35AA0-9B08-2142-B4BB-22D22BF20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10EB6343-85C9-A447-A8C1-0BBCADA3B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id="{4EF3B6F3-F041-AC46-9C71-8EA127585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">
            <a:extLst>
              <a:ext uri="{FF2B5EF4-FFF2-40B4-BE49-F238E27FC236}">
                <a16:creationId xmlns:a16="http://schemas.microsoft.com/office/drawing/2014/main" id="{B038306E-FAA3-584A-8BDD-D38C64AA2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1">
            <a:extLst>
              <a:ext uri="{FF2B5EF4-FFF2-40B4-BE49-F238E27FC236}">
                <a16:creationId xmlns:a16="http://schemas.microsoft.com/office/drawing/2014/main" id="{209DA3ED-BDF8-1040-A3F0-DDADA5687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">
            <a:extLst>
              <a:ext uri="{FF2B5EF4-FFF2-40B4-BE49-F238E27FC236}">
                <a16:creationId xmlns:a16="http://schemas.microsoft.com/office/drawing/2014/main" id="{FAAFD23A-5F85-3E4A-A2BA-B54F44FD8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749300"/>
            <a:ext cx="7683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1">
            <a:extLst>
              <a:ext uri="{FF2B5EF4-FFF2-40B4-BE49-F238E27FC236}">
                <a16:creationId xmlns:a16="http://schemas.microsoft.com/office/drawing/2014/main" id="{171A21C0-6AEF-DD45-87BF-DD9DB04CD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176338"/>
            <a:ext cx="10144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887C518A-2405-1446-9817-16FE9DA7B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0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9">
            <a:extLst>
              <a:ext uri="{FF2B5EF4-FFF2-40B4-BE49-F238E27FC236}">
                <a16:creationId xmlns:a16="http://schemas.microsoft.com/office/drawing/2014/main" id="{BD9100D3-2958-8241-8A7E-AD134084E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3">
            <a:extLst>
              <a:ext uri="{FF2B5EF4-FFF2-40B4-BE49-F238E27FC236}">
                <a16:creationId xmlns:a16="http://schemas.microsoft.com/office/drawing/2014/main" id="{1837C5E7-304A-094C-902F-2DCD635F5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>
            <a:extLst>
              <a:ext uri="{FF2B5EF4-FFF2-40B4-BE49-F238E27FC236}">
                <a16:creationId xmlns:a16="http://schemas.microsoft.com/office/drawing/2014/main" id="{5DC388F3-B826-4C42-8A48-B4A4F2AAF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1">
            <a:extLst>
              <a:ext uri="{FF2B5EF4-FFF2-40B4-BE49-F238E27FC236}">
                <a16:creationId xmlns:a16="http://schemas.microsoft.com/office/drawing/2014/main" id="{2C8FE144-5FE8-DB4A-A312-2BE572722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5">
            <a:extLst>
              <a:ext uri="{FF2B5EF4-FFF2-40B4-BE49-F238E27FC236}">
                <a16:creationId xmlns:a16="http://schemas.microsoft.com/office/drawing/2014/main" id="{2F93B94F-FF07-1D4A-AD0B-7742EA229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3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9">
            <a:extLst>
              <a:ext uri="{FF2B5EF4-FFF2-40B4-BE49-F238E27FC236}">
                <a16:creationId xmlns:a16="http://schemas.microsoft.com/office/drawing/2014/main" id="{0408B373-CC10-F14D-BD9E-C31B7395B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48">
            <a:extLst>
              <a:ext uri="{FF2B5EF4-FFF2-40B4-BE49-F238E27FC236}">
                <a16:creationId xmlns:a16="http://schemas.microsoft.com/office/drawing/2014/main" id="{C5A6EABB-839A-BE44-B07A-2F9C1CDE9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52">
            <a:extLst>
              <a:ext uri="{FF2B5EF4-FFF2-40B4-BE49-F238E27FC236}">
                <a16:creationId xmlns:a16="http://schemas.microsoft.com/office/drawing/2014/main" id="{7FCD9D42-1A64-BA4A-8C86-53D85441A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56">
            <a:extLst>
              <a:ext uri="{FF2B5EF4-FFF2-40B4-BE49-F238E27FC236}">
                <a16:creationId xmlns:a16="http://schemas.microsoft.com/office/drawing/2014/main" id="{3325D85E-39FE-1D4D-8C78-D967E8F9A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60">
            <a:extLst>
              <a:ext uri="{FF2B5EF4-FFF2-40B4-BE49-F238E27FC236}">
                <a16:creationId xmlns:a16="http://schemas.microsoft.com/office/drawing/2014/main" id="{94C87CA2-0F8B-7246-BE00-A8EC26DB4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64">
            <a:extLst>
              <a:ext uri="{FF2B5EF4-FFF2-40B4-BE49-F238E27FC236}">
                <a16:creationId xmlns:a16="http://schemas.microsoft.com/office/drawing/2014/main" id="{6005C6D1-C1B0-F44D-80C3-C6BFC578F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68">
            <a:extLst>
              <a:ext uri="{FF2B5EF4-FFF2-40B4-BE49-F238E27FC236}">
                <a16:creationId xmlns:a16="http://schemas.microsoft.com/office/drawing/2014/main" id="{4662F504-BF04-734C-8B29-FA688771F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2">
            <a:extLst>
              <a:ext uri="{FF2B5EF4-FFF2-40B4-BE49-F238E27FC236}">
                <a16:creationId xmlns:a16="http://schemas.microsoft.com/office/drawing/2014/main" id="{60428080-79D5-5845-BC88-B396F20B2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6">
            <a:extLst>
              <a:ext uri="{FF2B5EF4-FFF2-40B4-BE49-F238E27FC236}">
                <a16:creationId xmlns:a16="http://schemas.microsoft.com/office/drawing/2014/main" id="{3CAFD509-57A8-3148-87DA-7F658334C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80">
            <a:extLst>
              <a:ext uri="{FF2B5EF4-FFF2-40B4-BE49-F238E27FC236}">
                <a16:creationId xmlns:a16="http://schemas.microsoft.com/office/drawing/2014/main" id="{F32EAADD-6282-394B-B19C-413D6EC76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84">
            <a:extLst>
              <a:ext uri="{FF2B5EF4-FFF2-40B4-BE49-F238E27FC236}">
                <a16:creationId xmlns:a16="http://schemas.microsoft.com/office/drawing/2014/main" id="{3AEB3AB5-906D-8E42-9028-B01D06EFA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88">
            <a:extLst>
              <a:ext uri="{FF2B5EF4-FFF2-40B4-BE49-F238E27FC236}">
                <a16:creationId xmlns:a16="http://schemas.microsoft.com/office/drawing/2014/main" id="{867C2630-9FF3-7946-90EA-87900AA09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92">
            <a:extLst>
              <a:ext uri="{FF2B5EF4-FFF2-40B4-BE49-F238E27FC236}">
                <a16:creationId xmlns:a16="http://schemas.microsoft.com/office/drawing/2014/main" id="{1EAC77B4-DF34-1340-A9B8-FC5C6B38F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96">
            <a:extLst>
              <a:ext uri="{FF2B5EF4-FFF2-40B4-BE49-F238E27FC236}">
                <a16:creationId xmlns:a16="http://schemas.microsoft.com/office/drawing/2014/main" id="{0AC40734-787D-E04E-8134-29C98E7D2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00">
            <a:extLst>
              <a:ext uri="{FF2B5EF4-FFF2-40B4-BE49-F238E27FC236}">
                <a16:creationId xmlns:a16="http://schemas.microsoft.com/office/drawing/2014/main" id="{38EADF19-0D09-5C4E-8ADD-46129101D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04">
            <a:extLst>
              <a:ext uri="{FF2B5EF4-FFF2-40B4-BE49-F238E27FC236}">
                <a16:creationId xmlns:a16="http://schemas.microsoft.com/office/drawing/2014/main" id="{CF06A0D5-2072-E042-88C9-877FD09DC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08">
            <a:extLst>
              <a:ext uri="{FF2B5EF4-FFF2-40B4-BE49-F238E27FC236}">
                <a16:creationId xmlns:a16="http://schemas.microsoft.com/office/drawing/2014/main" id="{430C6A0F-8A72-8949-B383-0BF180D0E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12">
            <a:extLst>
              <a:ext uri="{FF2B5EF4-FFF2-40B4-BE49-F238E27FC236}">
                <a16:creationId xmlns:a16="http://schemas.microsoft.com/office/drawing/2014/main" id="{B6B79C19-3BFC-B94E-92FD-351161297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16">
            <a:extLst>
              <a:ext uri="{FF2B5EF4-FFF2-40B4-BE49-F238E27FC236}">
                <a16:creationId xmlns:a16="http://schemas.microsoft.com/office/drawing/2014/main" id="{4A4FB1E2-CC65-6447-B175-7BD04932A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20">
            <a:extLst>
              <a:ext uri="{FF2B5EF4-FFF2-40B4-BE49-F238E27FC236}">
                <a16:creationId xmlns:a16="http://schemas.microsoft.com/office/drawing/2014/main" id="{6E6F95C2-F4E5-CB4E-A8ED-4E1648C41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24">
            <a:extLst>
              <a:ext uri="{FF2B5EF4-FFF2-40B4-BE49-F238E27FC236}">
                <a16:creationId xmlns:a16="http://schemas.microsoft.com/office/drawing/2014/main" id="{7EA196F9-3CB7-E040-88E8-E8880AF0B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28">
            <a:extLst>
              <a:ext uri="{FF2B5EF4-FFF2-40B4-BE49-F238E27FC236}">
                <a16:creationId xmlns:a16="http://schemas.microsoft.com/office/drawing/2014/main" id="{FC95019C-6401-7242-954D-AE2E4AF95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32">
            <a:extLst>
              <a:ext uri="{FF2B5EF4-FFF2-40B4-BE49-F238E27FC236}">
                <a16:creationId xmlns:a16="http://schemas.microsoft.com/office/drawing/2014/main" id="{19440CA8-07B8-F749-97C3-F1A5C2C52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36">
            <a:extLst>
              <a:ext uri="{FF2B5EF4-FFF2-40B4-BE49-F238E27FC236}">
                <a16:creationId xmlns:a16="http://schemas.microsoft.com/office/drawing/2014/main" id="{1F396F90-05A1-C548-8F09-0E63B767A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540">
            <a:extLst>
              <a:ext uri="{FF2B5EF4-FFF2-40B4-BE49-F238E27FC236}">
                <a16:creationId xmlns:a16="http://schemas.microsoft.com/office/drawing/2014/main" id="{66AD3DD1-1F01-4548-8A48-DF20472A7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44">
            <a:extLst>
              <a:ext uri="{FF2B5EF4-FFF2-40B4-BE49-F238E27FC236}">
                <a16:creationId xmlns:a16="http://schemas.microsoft.com/office/drawing/2014/main" id="{CCE066C8-6AC4-D840-87F5-8B671B438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48">
            <a:extLst>
              <a:ext uri="{FF2B5EF4-FFF2-40B4-BE49-F238E27FC236}">
                <a16:creationId xmlns:a16="http://schemas.microsoft.com/office/drawing/2014/main" id="{A1C59273-B03F-804C-903B-C100829A6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52">
            <a:extLst>
              <a:ext uri="{FF2B5EF4-FFF2-40B4-BE49-F238E27FC236}">
                <a16:creationId xmlns:a16="http://schemas.microsoft.com/office/drawing/2014/main" id="{48E7FF11-3063-684A-8602-8AB17FDEB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56">
            <a:extLst>
              <a:ext uri="{FF2B5EF4-FFF2-40B4-BE49-F238E27FC236}">
                <a16:creationId xmlns:a16="http://schemas.microsoft.com/office/drawing/2014/main" id="{62CD23DD-9293-B04F-9BEB-B93C2106D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60">
            <a:extLst>
              <a:ext uri="{FF2B5EF4-FFF2-40B4-BE49-F238E27FC236}">
                <a16:creationId xmlns:a16="http://schemas.microsoft.com/office/drawing/2014/main" id="{15FFD74E-53BB-6B47-8A61-A0ED9686D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64">
            <a:extLst>
              <a:ext uri="{FF2B5EF4-FFF2-40B4-BE49-F238E27FC236}">
                <a16:creationId xmlns:a16="http://schemas.microsoft.com/office/drawing/2014/main" id="{476EC8CB-0105-4F4B-9555-D395949B6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68">
            <a:extLst>
              <a:ext uri="{FF2B5EF4-FFF2-40B4-BE49-F238E27FC236}">
                <a16:creationId xmlns:a16="http://schemas.microsoft.com/office/drawing/2014/main" id="{E0B70CB3-7F4C-8D47-96E6-B90F439C1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72">
            <a:extLst>
              <a:ext uri="{FF2B5EF4-FFF2-40B4-BE49-F238E27FC236}">
                <a16:creationId xmlns:a16="http://schemas.microsoft.com/office/drawing/2014/main" id="{0D0D064A-16A6-A142-82A6-792D7BB81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76">
            <a:extLst>
              <a:ext uri="{FF2B5EF4-FFF2-40B4-BE49-F238E27FC236}">
                <a16:creationId xmlns:a16="http://schemas.microsoft.com/office/drawing/2014/main" id="{F6E93D0D-D926-1C47-8BF7-B692F4A52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80">
            <a:extLst>
              <a:ext uri="{FF2B5EF4-FFF2-40B4-BE49-F238E27FC236}">
                <a16:creationId xmlns:a16="http://schemas.microsoft.com/office/drawing/2014/main" id="{EEA6AC66-BC55-8F4F-80F8-D855EAD84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84">
            <a:extLst>
              <a:ext uri="{FF2B5EF4-FFF2-40B4-BE49-F238E27FC236}">
                <a16:creationId xmlns:a16="http://schemas.microsoft.com/office/drawing/2014/main" id="{4482B253-791A-7D46-88E3-BF6783CB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88">
            <a:extLst>
              <a:ext uri="{FF2B5EF4-FFF2-40B4-BE49-F238E27FC236}">
                <a16:creationId xmlns:a16="http://schemas.microsoft.com/office/drawing/2014/main" id="{835B62B6-8118-5C4B-9B82-1F9645D39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92">
            <a:extLst>
              <a:ext uri="{FF2B5EF4-FFF2-40B4-BE49-F238E27FC236}">
                <a16:creationId xmlns:a16="http://schemas.microsoft.com/office/drawing/2014/main" id="{D6334D7E-E78D-3B45-8CED-71BCC4AAA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95">
            <a:extLst>
              <a:ext uri="{FF2B5EF4-FFF2-40B4-BE49-F238E27FC236}">
                <a16:creationId xmlns:a16="http://schemas.microsoft.com/office/drawing/2014/main" id="{7B7676BD-9204-0B4C-A8D9-0CC3A4949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97">
            <a:extLst>
              <a:ext uri="{FF2B5EF4-FFF2-40B4-BE49-F238E27FC236}">
                <a16:creationId xmlns:a16="http://schemas.microsoft.com/office/drawing/2014/main" id="{14B012D8-7C71-4540-B0CB-571C7C2B1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99">
            <a:extLst>
              <a:ext uri="{FF2B5EF4-FFF2-40B4-BE49-F238E27FC236}">
                <a16:creationId xmlns:a16="http://schemas.microsoft.com/office/drawing/2014/main" id="{9422FC70-D042-5E4F-93F3-A2227047A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601">
            <a:extLst>
              <a:ext uri="{FF2B5EF4-FFF2-40B4-BE49-F238E27FC236}">
                <a16:creationId xmlns:a16="http://schemas.microsoft.com/office/drawing/2014/main" id="{9547FA9F-BC43-9846-B82A-7F4A20369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03">
            <a:extLst>
              <a:ext uri="{FF2B5EF4-FFF2-40B4-BE49-F238E27FC236}">
                <a16:creationId xmlns:a16="http://schemas.microsoft.com/office/drawing/2014/main" id="{BF14C649-F6F5-3C46-ADBF-62AD23D45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05">
            <a:extLst>
              <a:ext uri="{FF2B5EF4-FFF2-40B4-BE49-F238E27FC236}">
                <a16:creationId xmlns:a16="http://schemas.microsoft.com/office/drawing/2014/main" id="{D1BDF012-DFCD-3246-90AB-9AD39B018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07">
            <a:extLst>
              <a:ext uri="{FF2B5EF4-FFF2-40B4-BE49-F238E27FC236}">
                <a16:creationId xmlns:a16="http://schemas.microsoft.com/office/drawing/2014/main" id="{6841E8D3-8195-7B4F-92BE-75E3A9BD2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09">
            <a:extLst>
              <a:ext uri="{FF2B5EF4-FFF2-40B4-BE49-F238E27FC236}">
                <a16:creationId xmlns:a16="http://schemas.microsoft.com/office/drawing/2014/main" id="{650FC264-D72D-DB4F-99F3-22931120E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11">
            <a:extLst>
              <a:ext uri="{FF2B5EF4-FFF2-40B4-BE49-F238E27FC236}">
                <a16:creationId xmlns:a16="http://schemas.microsoft.com/office/drawing/2014/main" id="{5082B028-A153-8E41-81DB-065B53DE0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13">
            <a:extLst>
              <a:ext uri="{FF2B5EF4-FFF2-40B4-BE49-F238E27FC236}">
                <a16:creationId xmlns:a16="http://schemas.microsoft.com/office/drawing/2014/main" id="{B202FF92-00B2-9748-ACD7-D1D8E03D3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15">
            <a:extLst>
              <a:ext uri="{FF2B5EF4-FFF2-40B4-BE49-F238E27FC236}">
                <a16:creationId xmlns:a16="http://schemas.microsoft.com/office/drawing/2014/main" id="{E88A9B91-D190-3E4F-8953-71A855A2E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17">
            <a:extLst>
              <a:ext uri="{FF2B5EF4-FFF2-40B4-BE49-F238E27FC236}">
                <a16:creationId xmlns:a16="http://schemas.microsoft.com/office/drawing/2014/main" id="{F2554F09-FFEC-1C4F-8D3A-3DD619F50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20">
            <a:extLst>
              <a:ext uri="{FF2B5EF4-FFF2-40B4-BE49-F238E27FC236}">
                <a16:creationId xmlns:a16="http://schemas.microsoft.com/office/drawing/2014/main" id="{382A10FB-9993-374C-BEC0-803D9A308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24">
            <a:extLst>
              <a:ext uri="{FF2B5EF4-FFF2-40B4-BE49-F238E27FC236}">
                <a16:creationId xmlns:a16="http://schemas.microsoft.com/office/drawing/2014/main" id="{E0E2BB42-0AEC-6E4F-A96D-98205EF46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628">
            <a:extLst>
              <a:ext uri="{FF2B5EF4-FFF2-40B4-BE49-F238E27FC236}">
                <a16:creationId xmlns:a16="http://schemas.microsoft.com/office/drawing/2014/main" id="{BDF65650-5A0B-1E43-A57B-734302C2F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634">
            <a:extLst>
              <a:ext uri="{FF2B5EF4-FFF2-40B4-BE49-F238E27FC236}">
                <a16:creationId xmlns:a16="http://schemas.microsoft.com/office/drawing/2014/main" id="{8EDF2D9D-C2BD-9349-BC8F-C8F3C8A7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638">
            <a:extLst>
              <a:ext uri="{FF2B5EF4-FFF2-40B4-BE49-F238E27FC236}">
                <a16:creationId xmlns:a16="http://schemas.microsoft.com/office/drawing/2014/main" id="{E925A657-0175-FB4E-A6A5-71F492C41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642">
            <a:extLst>
              <a:ext uri="{FF2B5EF4-FFF2-40B4-BE49-F238E27FC236}">
                <a16:creationId xmlns:a16="http://schemas.microsoft.com/office/drawing/2014/main" id="{40C9EFE1-DBDF-9643-94B9-D7E39A663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646">
            <a:extLst>
              <a:ext uri="{FF2B5EF4-FFF2-40B4-BE49-F238E27FC236}">
                <a16:creationId xmlns:a16="http://schemas.microsoft.com/office/drawing/2014/main" id="{8D95226C-FCAC-9F46-A34C-1663F7ED1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650">
            <a:extLst>
              <a:ext uri="{FF2B5EF4-FFF2-40B4-BE49-F238E27FC236}">
                <a16:creationId xmlns:a16="http://schemas.microsoft.com/office/drawing/2014/main" id="{D75C36AD-1884-F640-9638-91A23D494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654">
            <a:extLst>
              <a:ext uri="{FF2B5EF4-FFF2-40B4-BE49-F238E27FC236}">
                <a16:creationId xmlns:a16="http://schemas.microsoft.com/office/drawing/2014/main" id="{E329F7D6-8F7F-BF4C-95CF-5F27D50BC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657">
            <a:extLst>
              <a:ext uri="{FF2B5EF4-FFF2-40B4-BE49-F238E27FC236}">
                <a16:creationId xmlns:a16="http://schemas.microsoft.com/office/drawing/2014/main" id="{CABBCA4A-23B3-B749-AF84-035A8FD2D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659">
            <a:extLst>
              <a:ext uri="{FF2B5EF4-FFF2-40B4-BE49-F238E27FC236}">
                <a16:creationId xmlns:a16="http://schemas.microsoft.com/office/drawing/2014/main" id="{497BDC7C-D0BF-EE40-B4FE-B756947AF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661">
            <a:extLst>
              <a:ext uri="{FF2B5EF4-FFF2-40B4-BE49-F238E27FC236}">
                <a16:creationId xmlns:a16="http://schemas.microsoft.com/office/drawing/2014/main" id="{292ED320-99E4-A346-9560-24CFFF454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663">
            <a:extLst>
              <a:ext uri="{FF2B5EF4-FFF2-40B4-BE49-F238E27FC236}">
                <a16:creationId xmlns:a16="http://schemas.microsoft.com/office/drawing/2014/main" id="{C501BE81-FA48-1044-A46F-0F8B9BC78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665">
            <a:extLst>
              <a:ext uri="{FF2B5EF4-FFF2-40B4-BE49-F238E27FC236}">
                <a16:creationId xmlns:a16="http://schemas.microsoft.com/office/drawing/2014/main" id="{AC5759E9-0F79-0942-A7D8-F6A366166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667">
            <a:extLst>
              <a:ext uri="{FF2B5EF4-FFF2-40B4-BE49-F238E27FC236}">
                <a16:creationId xmlns:a16="http://schemas.microsoft.com/office/drawing/2014/main" id="{4533FB07-D936-FA4F-A787-CF902C313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669">
            <a:extLst>
              <a:ext uri="{FF2B5EF4-FFF2-40B4-BE49-F238E27FC236}">
                <a16:creationId xmlns:a16="http://schemas.microsoft.com/office/drawing/2014/main" id="{98B096F4-7290-0949-9BE4-4ABB4250E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671">
            <a:extLst>
              <a:ext uri="{FF2B5EF4-FFF2-40B4-BE49-F238E27FC236}">
                <a16:creationId xmlns:a16="http://schemas.microsoft.com/office/drawing/2014/main" id="{C08E6AE2-A14E-724C-9D6A-BCAADC84C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673">
            <a:extLst>
              <a:ext uri="{FF2B5EF4-FFF2-40B4-BE49-F238E27FC236}">
                <a16:creationId xmlns:a16="http://schemas.microsoft.com/office/drawing/2014/main" id="{1BE057E1-D847-274D-95FE-CCEDC0375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7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675">
            <a:extLst>
              <a:ext uri="{FF2B5EF4-FFF2-40B4-BE49-F238E27FC236}">
                <a16:creationId xmlns:a16="http://schemas.microsoft.com/office/drawing/2014/main" id="{D5420D87-DE15-4B49-A6C3-59C2C4D3D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677">
            <a:extLst>
              <a:ext uri="{FF2B5EF4-FFF2-40B4-BE49-F238E27FC236}">
                <a16:creationId xmlns:a16="http://schemas.microsoft.com/office/drawing/2014/main" id="{A254B940-F33B-BD4A-A3FE-361048058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679">
            <a:extLst>
              <a:ext uri="{FF2B5EF4-FFF2-40B4-BE49-F238E27FC236}">
                <a16:creationId xmlns:a16="http://schemas.microsoft.com/office/drawing/2014/main" id="{27542AAD-21C2-E042-9FBA-B85B410E1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681">
            <a:extLst>
              <a:ext uri="{FF2B5EF4-FFF2-40B4-BE49-F238E27FC236}">
                <a16:creationId xmlns:a16="http://schemas.microsoft.com/office/drawing/2014/main" id="{821F5BCB-ECD9-8C41-A8BA-CC7C747F8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683">
            <a:extLst>
              <a:ext uri="{FF2B5EF4-FFF2-40B4-BE49-F238E27FC236}">
                <a16:creationId xmlns:a16="http://schemas.microsoft.com/office/drawing/2014/main" id="{9AFEB0C1-DCEF-0F45-85B4-CAEE321D9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685">
            <a:extLst>
              <a:ext uri="{FF2B5EF4-FFF2-40B4-BE49-F238E27FC236}">
                <a16:creationId xmlns:a16="http://schemas.microsoft.com/office/drawing/2014/main" id="{AF1EE7F2-4D66-5140-99B7-E257BEA20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687">
            <a:extLst>
              <a:ext uri="{FF2B5EF4-FFF2-40B4-BE49-F238E27FC236}">
                <a16:creationId xmlns:a16="http://schemas.microsoft.com/office/drawing/2014/main" id="{393144AE-56AA-0F42-B293-60D9EAF7B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689">
            <a:extLst>
              <a:ext uri="{FF2B5EF4-FFF2-40B4-BE49-F238E27FC236}">
                <a16:creationId xmlns:a16="http://schemas.microsoft.com/office/drawing/2014/main" id="{ACE5A222-2AB2-2045-900D-7F55E1613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691">
            <a:extLst>
              <a:ext uri="{FF2B5EF4-FFF2-40B4-BE49-F238E27FC236}">
                <a16:creationId xmlns:a16="http://schemas.microsoft.com/office/drawing/2014/main" id="{F88B51C4-A6ED-7D4D-869E-7547F8803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693">
            <a:extLst>
              <a:ext uri="{FF2B5EF4-FFF2-40B4-BE49-F238E27FC236}">
                <a16:creationId xmlns:a16="http://schemas.microsoft.com/office/drawing/2014/main" id="{60E215CD-6D72-3143-B2F2-C597CF73E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7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695">
            <a:extLst>
              <a:ext uri="{FF2B5EF4-FFF2-40B4-BE49-F238E27FC236}">
                <a16:creationId xmlns:a16="http://schemas.microsoft.com/office/drawing/2014/main" id="{FA0BDD4A-ECDC-5D47-AEF1-C47988843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697">
            <a:extLst>
              <a:ext uri="{FF2B5EF4-FFF2-40B4-BE49-F238E27FC236}">
                <a16:creationId xmlns:a16="http://schemas.microsoft.com/office/drawing/2014/main" id="{6B36AF41-B7C2-4D43-8B24-70486F6A9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699">
            <a:extLst>
              <a:ext uri="{FF2B5EF4-FFF2-40B4-BE49-F238E27FC236}">
                <a16:creationId xmlns:a16="http://schemas.microsoft.com/office/drawing/2014/main" id="{D2B1877D-49E4-B04E-BBFC-6BFFA714F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701">
            <a:extLst>
              <a:ext uri="{FF2B5EF4-FFF2-40B4-BE49-F238E27FC236}">
                <a16:creationId xmlns:a16="http://schemas.microsoft.com/office/drawing/2014/main" id="{E9D49D31-B4E7-074C-887A-A601AB009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55">
            <a:extLst>
              <a:ext uri="{FF2B5EF4-FFF2-40B4-BE49-F238E27FC236}">
                <a16:creationId xmlns:a16="http://schemas.microsoft.com/office/drawing/2014/main" id="{6DDECB36-E6EF-5946-BA3B-DC7EFF37B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261">
            <a:extLst>
              <a:ext uri="{FF2B5EF4-FFF2-40B4-BE49-F238E27FC236}">
                <a16:creationId xmlns:a16="http://schemas.microsoft.com/office/drawing/2014/main" id="{F45F4653-D705-804C-9D15-A56318730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265">
            <a:extLst>
              <a:ext uri="{FF2B5EF4-FFF2-40B4-BE49-F238E27FC236}">
                <a16:creationId xmlns:a16="http://schemas.microsoft.com/office/drawing/2014/main" id="{EA2872DE-367C-614F-8092-6219473A1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7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269">
            <a:extLst>
              <a:ext uri="{FF2B5EF4-FFF2-40B4-BE49-F238E27FC236}">
                <a16:creationId xmlns:a16="http://schemas.microsoft.com/office/drawing/2014/main" id="{888DA975-E49C-EE47-8359-95B020BD2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74">
            <a:extLst>
              <a:ext uri="{FF2B5EF4-FFF2-40B4-BE49-F238E27FC236}">
                <a16:creationId xmlns:a16="http://schemas.microsoft.com/office/drawing/2014/main" id="{FCB06D7A-BCBA-8347-950A-DC75D81BC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78">
            <a:extLst>
              <a:ext uri="{FF2B5EF4-FFF2-40B4-BE49-F238E27FC236}">
                <a16:creationId xmlns:a16="http://schemas.microsoft.com/office/drawing/2014/main" id="{1352F46C-0CC0-1D4D-8E10-1763AF29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82">
            <a:extLst>
              <a:ext uri="{FF2B5EF4-FFF2-40B4-BE49-F238E27FC236}">
                <a16:creationId xmlns:a16="http://schemas.microsoft.com/office/drawing/2014/main" id="{64D8874C-5FE3-AC4E-8176-7117962AB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286">
            <a:extLst>
              <a:ext uri="{FF2B5EF4-FFF2-40B4-BE49-F238E27FC236}">
                <a16:creationId xmlns:a16="http://schemas.microsoft.com/office/drawing/2014/main" id="{46031340-6B09-F84B-ACAC-C526C6645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90">
            <a:extLst>
              <a:ext uri="{FF2B5EF4-FFF2-40B4-BE49-F238E27FC236}">
                <a16:creationId xmlns:a16="http://schemas.microsoft.com/office/drawing/2014/main" id="{59CED427-DCB5-3247-A381-3A0C6D557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294">
            <a:extLst>
              <a:ext uri="{FF2B5EF4-FFF2-40B4-BE49-F238E27FC236}">
                <a16:creationId xmlns:a16="http://schemas.microsoft.com/office/drawing/2014/main" id="{D7623D29-F807-6E43-9ABB-C78D1F741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298">
            <a:extLst>
              <a:ext uri="{FF2B5EF4-FFF2-40B4-BE49-F238E27FC236}">
                <a16:creationId xmlns:a16="http://schemas.microsoft.com/office/drawing/2014/main" id="{B6DF7FE8-D9E1-1D42-95C2-7C103AD77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302">
            <a:extLst>
              <a:ext uri="{FF2B5EF4-FFF2-40B4-BE49-F238E27FC236}">
                <a16:creationId xmlns:a16="http://schemas.microsoft.com/office/drawing/2014/main" id="{0A3D4312-3230-8447-AD00-22244C81E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306">
            <a:extLst>
              <a:ext uri="{FF2B5EF4-FFF2-40B4-BE49-F238E27FC236}">
                <a16:creationId xmlns:a16="http://schemas.microsoft.com/office/drawing/2014/main" id="{2DB1F136-78C8-214B-A340-5ABA149D5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310">
            <a:extLst>
              <a:ext uri="{FF2B5EF4-FFF2-40B4-BE49-F238E27FC236}">
                <a16:creationId xmlns:a16="http://schemas.microsoft.com/office/drawing/2014/main" id="{CC260691-492F-7B4C-B87F-DE6580A0B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314">
            <a:extLst>
              <a:ext uri="{FF2B5EF4-FFF2-40B4-BE49-F238E27FC236}">
                <a16:creationId xmlns:a16="http://schemas.microsoft.com/office/drawing/2014/main" id="{8AD471FE-AE95-9149-99DB-0936F9270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318">
            <a:extLst>
              <a:ext uri="{FF2B5EF4-FFF2-40B4-BE49-F238E27FC236}">
                <a16:creationId xmlns:a16="http://schemas.microsoft.com/office/drawing/2014/main" id="{68A97688-34DE-C646-9CF2-CFCE5FE7E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07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6384">
            <a:extLst>
              <a:ext uri="{FF2B5EF4-FFF2-40B4-BE49-F238E27FC236}">
                <a16:creationId xmlns:a16="http://schemas.microsoft.com/office/drawing/2014/main" id="{E8584959-3A83-3142-9FE0-4FE8F1307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16398">
            <a:extLst>
              <a:ext uri="{FF2B5EF4-FFF2-40B4-BE49-F238E27FC236}">
                <a16:creationId xmlns:a16="http://schemas.microsoft.com/office/drawing/2014/main" id="{BE3FE264-090F-A143-98C5-DB04C66F6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6400">
            <a:extLst>
              <a:ext uri="{FF2B5EF4-FFF2-40B4-BE49-F238E27FC236}">
                <a16:creationId xmlns:a16="http://schemas.microsoft.com/office/drawing/2014/main" id="{693E1B35-DB3C-734E-9A84-F145D3892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6402">
            <a:extLst>
              <a:ext uri="{FF2B5EF4-FFF2-40B4-BE49-F238E27FC236}">
                <a16:creationId xmlns:a16="http://schemas.microsoft.com/office/drawing/2014/main" id="{A7871E9A-5814-B046-AEDF-C8948335E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6404">
            <a:extLst>
              <a:ext uri="{FF2B5EF4-FFF2-40B4-BE49-F238E27FC236}">
                <a16:creationId xmlns:a16="http://schemas.microsoft.com/office/drawing/2014/main" id="{2C983141-B259-5F4F-9737-66086A832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6406">
            <a:extLst>
              <a:ext uri="{FF2B5EF4-FFF2-40B4-BE49-F238E27FC236}">
                <a16:creationId xmlns:a16="http://schemas.microsoft.com/office/drawing/2014/main" id="{3A6ECC06-5098-2340-9232-6A7A55760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6408">
            <a:extLst>
              <a:ext uri="{FF2B5EF4-FFF2-40B4-BE49-F238E27FC236}">
                <a16:creationId xmlns:a16="http://schemas.microsoft.com/office/drawing/2014/main" id="{B6076F0E-6E1E-924E-9BC2-FDF8D1DEC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6410">
            <a:extLst>
              <a:ext uri="{FF2B5EF4-FFF2-40B4-BE49-F238E27FC236}">
                <a16:creationId xmlns:a16="http://schemas.microsoft.com/office/drawing/2014/main" id="{6E2B0BE6-7ACA-BE44-A89B-00FA685A2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6412">
            <a:extLst>
              <a:ext uri="{FF2B5EF4-FFF2-40B4-BE49-F238E27FC236}">
                <a16:creationId xmlns:a16="http://schemas.microsoft.com/office/drawing/2014/main" id="{B358FEF5-FD98-8D4A-BB17-D62B9B9B8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6414">
            <a:extLst>
              <a:ext uri="{FF2B5EF4-FFF2-40B4-BE49-F238E27FC236}">
                <a16:creationId xmlns:a16="http://schemas.microsoft.com/office/drawing/2014/main" id="{149262FF-0DD4-C646-8271-57D7EE31D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6416">
            <a:extLst>
              <a:ext uri="{FF2B5EF4-FFF2-40B4-BE49-F238E27FC236}">
                <a16:creationId xmlns:a16="http://schemas.microsoft.com/office/drawing/2014/main" id="{8BE2C6C4-D111-034C-813B-E949BFFAC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6418">
            <a:extLst>
              <a:ext uri="{FF2B5EF4-FFF2-40B4-BE49-F238E27FC236}">
                <a16:creationId xmlns:a16="http://schemas.microsoft.com/office/drawing/2014/main" id="{989FD005-79C6-514A-BC5F-432113C17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6420">
            <a:extLst>
              <a:ext uri="{FF2B5EF4-FFF2-40B4-BE49-F238E27FC236}">
                <a16:creationId xmlns:a16="http://schemas.microsoft.com/office/drawing/2014/main" id="{A0C31C19-0A7B-6E49-8ECB-E7D744F73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6422">
            <a:extLst>
              <a:ext uri="{FF2B5EF4-FFF2-40B4-BE49-F238E27FC236}">
                <a16:creationId xmlns:a16="http://schemas.microsoft.com/office/drawing/2014/main" id="{A1174F53-F13B-3A4B-8E65-8171B9F80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6424">
            <a:extLst>
              <a:ext uri="{FF2B5EF4-FFF2-40B4-BE49-F238E27FC236}">
                <a16:creationId xmlns:a16="http://schemas.microsoft.com/office/drawing/2014/main" id="{FEA15B3C-ABD5-4741-B584-A128FABC6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Graphic 134">
            <a:extLst>
              <a:ext uri="{FF2B5EF4-FFF2-40B4-BE49-F238E27FC236}">
                <a16:creationId xmlns:a16="http://schemas.microsoft.com/office/drawing/2014/main" id="{0D75B662-02C3-7941-88A3-99FEEFE89D54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1354138" y="747713"/>
            <a:ext cx="835025" cy="3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572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88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EC6FD1-BB63-CE4B-822E-698D668BF4E4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45FA04D6-598F-6547-AF8D-021162701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C76F8937-EE14-C249-871C-11F631E75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41E7AC3-C6FE-6845-997B-B3D2752B9B30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D345D3B8-532C-9D4F-B864-91A26E125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708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3FA170-11EA-CB46-984C-FA7AC5FF5F44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B08E8E03-A503-2046-BC90-D967AE00F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7B6F2EC8-0427-CB4A-A76C-3347F72F6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B8DC5C4-E5A9-9A4E-BC9A-35E56FC82F6C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9C504D09-6B8D-3345-9FCD-D6DBEEA66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078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E5E6D6-B998-4744-9A2F-E1A179BC809A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8" name="Picture 16">
            <a:extLst>
              <a:ext uri="{FF2B5EF4-FFF2-40B4-BE49-F238E27FC236}">
                <a16:creationId xmlns:a16="http://schemas.microsoft.com/office/drawing/2014/main" id="{049E6719-8FE1-8041-AA88-DCCBCDDED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C6828B-0030-EC41-AE3D-A0264D6EB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EAC5412-4EFA-BB49-9F51-20E9FC9D442A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1" name="Picture 611">
            <a:extLst>
              <a:ext uri="{FF2B5EF4-FFF2-40B4-BE49-F238E27FC236}">
                <a16:creationId xmlns:a16="http://schemas.microsoft.com/office/drawing/2014/main" id="{DE67E5B4-74CE-6A4F-9D58-D00CF7A73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182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7DCB37-DF31-304D-A1B9-1255C72E0092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C5F5ACC-0E20-4948-B7A3-8C4BE68E1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E867BE-6EC7-BA42-90E4-D310E5C41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3CC583B-8C28-7741-A85A-98E83D30666E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83E93105-8F34-E24A-93C8-F30CE0D75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583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67AE16-F6A2-564A-8124-F8793F1C2EF0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63C23E43-267E-9348-9F06-5CB830824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1C793E-BB92-5042-9F7F-ABDA169BB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7D5AF4E-4187-494D-A8A7-100E72876937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B5421B31-CA3D-3C48-8355-BA03C48F2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746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9A98B8-F444-F647-BCFF-B370E5CCCD23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C87DAB6A-34A8-1C47-B207-52DDDA204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AF2690-C880-504A-9435-8D6883789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2851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2E042C6-5797-F24B-8909-DEBE0B1E4787}"/>
              </a:ext>
            </a:extLst>
          </p:cNvPr>
          <p:cNvSpPr/>
          <p:nvPr/>
        </p:nvSpPr>
        <p:spPr>
          <a:xfrm>
            <a:off x="6641601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2" name="Picture 611">
            <a:extLst>
              <a:ext uri="{FF2B5EF4-FFF2-40B4-BE49-F238E27FC236}">
                <a16:creationId xmlns:a16="http://schemas.microsoft.com/office/drawing/2014/main" id="{C38E3A95-850A-1249-AFF3-4C8017452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607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54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2DC96D-03BD-F94E-8A46-4F578A13CA77}"/>
              </a:ext>
            </a:extLst>
          </p:cNvPr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206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CF9B90C7-C3F3-654C-9C93-A09240A33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FBCB3A-55F2-1F46-8EDC-E633D5D89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47810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CAA11C1-8043-A84C-89E8-F8A3F6962B33}"/>
              </a:ext>
            </a:extLst>
          </p:cNvPr>
          <p:cNvSpPr/>
          <p:nvPr/>
        </p:nvSpPr>
        <p:spPr>
          <a:xfrm>
            <a:off x="2050940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" name="Picture 611">
            <a:extLst>
              <a:ext uri="{FF2B5EF4-FFF2-40B4-BE49-F238E27FC236}">
                <a16:creationId xmlns:a16="http://schemas.microsoft.com/office/drawing/2014/main" id="{68EEB6EB-E4D3-2546-9444-152EA272F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46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61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</TotalTime>
  <Words>165</Words>
  <Application>Microsoft Macintosh PowerPoint</Application>
  <PresentationFormat>Presentación en pantalla (4:3)</PresentationFormat>
  <Paragraphs>56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Indivisa Text Sans</vt:lpstr>
      <vt:lpstr>Indivisa Text Sans Black</vt:lpstr>
      <vt:lpstr>Indivisa Text Sans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Paola Diaz</dc:creator>
  <cp:lastModifiedBy>Adriana Rojas Leon</cp:lastModifiedBy>
  <cp:revision>11</cp:revision>
  <dcterms:created xsi:type="dcterms:W3CDTF">2020-01-21T16:54:52Z</dcterms:created>
  <dcterms:modified xsi:type="dcterms:W3CDTF">2020-07-03T15:22:57Z</dcterms:modified>
</cp:coreProperties>
</file>