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72" r:id="rId1"/>
  </p:sldMasterIdLst>
  <p:handoutMasterIdLst>
    <p:handoutMasterId r:id="rId32"/>
  </p:handoutMasterIdLst>
  <p:sldIdLst>
    <p:sldId id="256" r:id="rId2"/>
    <p:sldId id="311" r:id="rId3"/>
    <p:sldId id="314" r:id="rId4"/>
    <p:sldId id="317" r:id="rId5"/>
    <p:sldId id="310" r:id="rId6"/>
    <p:sldId id="309" r:id="rId7"/>
    <p:sldId id="301" r:id="rId8"/>
    <p:sldId id="307" r:id="rId9"/>
    <p:sldId id="306" r:id="rId10"/>
    <p:sldId id="305" r:id="rId11"/>
    <p:sldId id="304" r:id="rId12"/>
    <p:sldId id="303" r:id="rId13"/>
    <p:sldId id="308" r:id="rId14"/>
    <p:sldId id="302" r:id="rId15"/>
    <p:sldId id="299" r:id="rId16"/>
    <p:sldId id="292" r:id="rId17"/>
    <p:sldId id="297" r:id="rId18"/>
    <p:sldId id="316" r:id="rId19"/>
    <p:sldId id="296" r:id="rId20"/>
    <p:sldId id="294" r:id="rId21"/>
    <p:sldId id="293" r:id="rId22"/>
    <p:sldId id="280" r:id="rId23"/>
    <p:sldId id="295" r:id="rId24"/>
    <p:sldId id="290" r:id="rId25"/>
    <p:sldId id="279" r:id="rId26"/>
    <p:sldId id="266" r:id="rId27"/>
    <p:sldId id="268" r:id="rId28"/>
    <p:sldId id="275" r:id="rId29"/>
    <p:sldId id="262" r:id="rId30"/>
    <p:sldId id="276" r:id="rId3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053"/>
    <p:restoredTop sz="94681"/>
  </p:normalViewPr>
  <p:slideViewPr>
    <p:cSldViewPr snapToGrid="0" snapToObjects="1">
      <p:cViewPr varScale="1">
        <p:scale>
          <a:sx n="90" d="100"/>
          <a:sy n="90" d="100"/>
        </p:scale>
        <p:origin x="216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1" d="100"/>
          <a:sy n="111" d="100"/>
        </p:scale>
        <p:origin x="2648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FDE60AB-1AF5-DC43-B5B7-DAD90E2F9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1A647D-A27C-F447-8D4E-23F3F09B2E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0C8929-C82D-B649-81A7-DDC5A1B2AF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624587E-1243-8B47-86D5-7DE86A6518B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AFBD085-3A61-CE42-A9AF-2D34C16DD3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1C4F9B4-CB2C-DC4A-9702-BAF56E637E2B}" type="datetimeFigureOut">
              <a:rPr lang="es-ES_tradnl"/>
              <a:pPr>
                <a:defRPr/>
              </a:pPr>
              <a:t>30/9/20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68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434A7AC-B1EE-8344-8E29-6551F9E31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22326"/>
            <a:ext cx="10515600" cy="5979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6000" b="1" i="0">
                <a:solidFill>
                  <a:srgbClr val="121E5D"/>
                </a:solidFill>
                <a:latin typeface="Indivisa Text Sa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65F8873-EF8D-6546-91EE-B32EDDF348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00983"/>
            <a:ext cx="10515600" cy="1450975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Indivisa Text Sans" pitchFamily="2" charset="77"/>
              </a:defRPr>
            </a:lvl1pPr>
            <a:lvl2pPr>
              <a:defRPr sz="2600"/>
            </a:lvl2pPr>
            <a:lvl3pPr>
              <a:defRPr sz="2400"/>
            </a:lvl3pPr>
            <a:lvl4pPr>
              <a:defRPr sz="2133"/>
            </a:lvl4pPr>
            <a:lvl5pPr>
              <a:defRPr sz="13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50231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8059"/>
            <a:ext cx="10515600" cy="44988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000" b="1" i="0">
                <a:solidFill>
                  <a:srgbClr val="121E5D"/>
                </a:solidFill>
                <a:latin typeface="Indivisa Text Sa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7329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Indivisa Text Sans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1A438-4847-4847-9C56-C86385909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Indivisa Text Sans" pitchFamily="2" charset="77"/>
              </a:defRPr>
            </a:lvl1pPr>
          </a:lstStyle>
          <a:p>
            <a:pPr>
              <a:defRPr/>
            </a:pPr>
            <a:fld id="{3822BF2B-E9AD-5C4C-8C6A-3D44DF76EC50}" type="datetimeFigureOut">
              <a:rPr lang="es-ES_tradnl"/>
              <a:pPr>
                <a:defRPr/>
              </a:pPr>
              <a:t>30/9/20</a:t>
            </a:fld>
            <a:endParaRPr lang="es-ES_trad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9CB26-6BD7-CB48-B074-EC07616AE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Indivisa Text Sans" pitchFamily="2" charset="77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B1F38-358F-3148-9CC1-7DF173A30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0260-9417-CC48-893F-FF2DB9951BE3}" type="slidenum">
              <a:rPr lang="es-ES_tradnl"/>
              <a:pPr>
                <a:defRPr/>
              </a:pPr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9850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335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975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8DF1DDF-F48B-9E48-B60A-F7CAC2ADF1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190750"/>
            <a:ext cx="105156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6B88ED0-5863-AA42-ADE5-DD5B2D9D64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4154488"/>
            <a:ext cx="1051560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s-ES_tradnl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FF62A-DA9A-0842-A286-9068EA66F1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BD7948-EDBD-584B-8F86-59F26C2B9A6C}" type="datetimeFigureOut">
              <a:rPr lang="es-ES_tradnl"/>
              <a:pPr>
                <a:defRPr/>
              </a:pPr>
              <a:t>30/9/20</a:t>
            </a:fld>
            <a:endParaRPr lang="es-ES_trad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D70C1-698A-BD43-AF87-8C3D1276F1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Indivisa Text Sans" pitchFamily="2" charset="77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D3B1B-C29D-A04E-AB37-466275DB4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1A50CC-4324-9A40-AD80-B1A850DC0A61}" type="slidenum">
              <a:rPr lang="es-ES_tradnl"/>
              <a:pPr>
                <a:defRPr/>
              </a:pPr>
              <a:t>‹Nº›</a:t>
            </a:fld>
            <a:endParaRPr lang="es-ES_trad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 kern="1200">
          <a:solidFill>
            <a:srgbClr val="121E5D"/>
          </a:solidFill>
          <a:latin typeface="Indivisa Text Sans" pitchFamily="2" charset="77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b="1">
          <a:solidFill>
            <a:srgbClr val="121E5D"/>
          </a:solidFill>
          <a:latin typeface="Indivisa Text Sans" pitchFamily="2" charset="77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121E5D"/>
          </a:solidFill>
          <a:latin typeface="Indivisa Text Sans" pitchFamily="2" charset="77"/>
        </a:defRPr>
      </a:lvl9pPr>
    </p:titleStyle>
    <p:bodyStyle>
      <a:lvl1pPr marL="303213" indent="-303213" algn="l" rtl="0" eaLnBrk="0" fontAlgn="base" hangingPunct="0">
        <a:lnSpc>
          <a:spcPct val="90000"/>
        </a:lnSpc>
        <a:spcBef>
          <a:spcPts val="1338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404040"/>
          </a:solidFill>
          <a:latin typeface="Indivisa Text Sans" pitchFamily="2" charset="77"/>
          <a:ea typeface="+mn-ea"/>
          <a:cs typeface="+mn-cs"/>
        </a:defRPr>
      </a:lvl1pPr>
      <a:lvl2pPr marL="9128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Indivisa Text Sans" pitchFamily="2" charset="77"/>
          <a:ea typeface="+mn-ea"/>
          <a:cs typeface="+mn-cs"/>
        </a:defRPr>
      </a:lvl2pPr>
      <a:lvl3pPr marL="15224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95959"/>
          </a:solidFill>
          <a:latin typeface="Indivisa Text Sans" pitchFamily="2" charset="77"/>
          <a:ea typeface="+mn-ea"/>
          <a:cs typeface="+mn-cs"/>
        </a:defRPr>
      </a:lvl3pPr>
      <a:lvl4pPr marL="21320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595959"/>
          </a:solidFill>
          <a:latin typeface="Indivisa Text Sans" pitchFamily="2" charset="77"/>
          <a:ea typeface="+mn-ea"/>
          <a:cs typeface="+mn-cs"/>
        </a:defRPr>
      </a:lvl4pPr>
      <a:lvl5pPr marL="2741613" indent="-303213" algn="l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595959"/>
          </a:solidFill>
          <a:latin typeface="Indivisa Text Sans" pitchFamily="2" charset="77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em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2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56.png"/><Relationship Id="rId21" Type="http://schemas.openxmlformats.org/officeDocument/2006/relationships/image" Target="../media/image60.png"/><Relationship Id="rId42" Type="http://schemas.openxmlformats.org/officeDocument/2006/relationships/image" Target="../media/image81.png"/><Relationship Id="rId47" Type="http://schemas.openxmlformats.org/officeDocument/2006/relationships/image" Target="../media/image86.png"/><Relationship Id="rId63" Type="http://schemas.openxmlformats.org/officeDocument/2006/relationships/image" Target="../media/image102.png"/><Relationship Id="rId68" Type="http://schemas.openxmlformats.org/officeDocument/2006/relationships/image" Target="../media/image107.png"/><Relationship Id="rId84" Type="http://schemas.openxmlformats.org/officeDocument/2006/relationships/image" Target="../media/image123.png"/><Relationship Id="rId89" Type="http://schemas.openxmlformats.org/officeDocument/2006/relationships/image" Target="../media/image128.png"/><Relationship Id="rId112" Type="http://schemas.openxmlformats.org/officeDocument/2006/relationships/image" Target="../media/image151.png"/><Relationship Id="rId16" Type="http://schemas.openxmlformats.org/officeDocument/2006/relationships/image" Target="../media/image55.png"/><Relationship Id="rId107" Type="http://schemas.openxmlformats.org/officeDocument/2006/relationships/image" Target="../media/image146.png"/><Relationship Id="rId11" Type="http://schemas.openxmlformats.org/officeDocument/2006/relationships/image" Target="../media/image50.png"/><Relationship Id="rId32" Type="http://schemas.openxmlformats.org/officeDocument/2006/relationships/image" Target="../media/image71.png"/><Relationship Id="rId37" Type="http://schemas.openxmlformats.org/officeDocument/2006/relationships/image" Target="../media/image76.png"/><Relationship Id="rId53" Type="http://schemas.openxmlformats.org/officeDocument/2006/relationships/image" Target="../media/image92.png"/><Relationship Id="rId58" Type="http://schemas.openxmlformats.org/officeDocument/2006/relationships/image" Target="../media/image97.png"/><Relationship Id="rId74" Type="http://schemas.openxmlformats.org/officeDocument/2006/relationships/image" Target="../media/image113.png"/><Relationship Id="rId79" Type="http://schemas.openxmlformats.org/officeDocument/2006/relationships/image" Target="../media/image118.png"/><Relationship Id="rId102" Type="http://schemas.openxmlformats.org/officeDocument/2006/relationships/image" Target="../media/image141.png"/><Relationship Id="rId123" Type="http://schemas.openxmlformats.org/officeDocument/2006/relationships/image" Target="../media/image162.png"/><Relationship Id="rId128" Type="http://schemas.openxmlformats.org/officeDocument/2006/relationships/image" Target="../media/image167.png"/><Relationship Id="rId5" Type="http://schemas.openxmlformats.org/officeDocument/2006/relationships/image" Target="../media/image44.png"/><Relationship Id="rId90" Type="http://schemas.openxmlformats.org/officeDocument/2006/relationships/image" Target="../media/image129.png"/><Relationship Id="rId95" Type="http://schemas.openxmlformats.org/officeDocument/2006/relationships/image" Target="../media/image134.png"/><Relationship Id="rId22" Type="http://schemas.openxmlformats.org/officeDocument/2006/relationships/image" Target="../media/image61.png"/><Relationship Id="rId27" Type="http://schemas.openxmlformats.org/officeDocument/2006/relationships/image" Target="../media/image66.png"/><Relationship Id="rId43" Type="http://schemas.openxmlformats.org/officeDocument/2006/relationships/image" Target="../media/image82.png"/><Relationship Id="rId48" Type="http://schemas.openxmlformats.org/officeDocument/2006/relationships/image" Target="../media/image87.png"/><Relationship Id="rId64" Type="http://schemas.openxmlformats.org/officeDocument/2006/relationships/image" Target="../media/image103.png"/><Relationship Id="rId69" Type="http://schemas.openxmlformats.org/officeDocument/2006/relationships/image" Target="../media/image108.png"/><Relationship Id="rId113" Type="http://schemas.openxmlformats.org/officeDocument/2006/relationships/image" Target="../media/image152.png"/><Relationship Id="rId118" Type="http://schemas.openxmlformats.org/officeDocument/2006/relationships/image" Target="../media/image157.png"/><Relationship Id="rId80" Type="http://schemas.openxmlformats.org/officeDocument/2006/relationships/image" Target="../media/image119.png"/><Relationship Id="rId85" Type="http://schemas.openxmlformats.org/officeDocument/2006/relationships/image" Target="../media/image124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33" Type="http://schemas.openxmlformats.org/officeDocument/2006/relationships/image" Target="../media/image72.png"/><Relationship Id="rId38" Type="http://schemas.openxmlformats.org/officeDocument/2006/relationships/image" Target="../media/image77.png"/><Relationship Id="rId59" Type="http://schemas.openxmlformats.org/officeDocument/2006/relationships/image" Target="../media/image98.png"/><Relationship Id="rId103" Type="http://schemas.openxmlformats.org/officeDocument/2006/relationships/image" Target="../media/image142.png"/><Relationship Id="rId108" Type="http://schemas.openxmlformats.org/officeDocument/2006/relationships/image" Target="../media/image147.png"/><Relationship Id="rId124" Type="http://schemas.openxmlformats.org/officeDocument/2006/relationships/image" Target="../media/image163.png"/><Relationship Id="rId129" Type="http://schemas.openxmlformats.org/officeDocument/2006/relationships/image" Target="../media/image168.png"/><Relationship Id="rId54" Type="http://schemas.openxmlformats.org/officeDocument/2006/relationships/image" Target="../media/image93.png"/><Relationship Id="rId70" Type="http://schemas.openxmlformats.org/officeDocument/2006/relationships/image" Target="../media/image109.png"/><Relationship Id="rId75" Type="http://schemas.openxmlformats.org/officeDocument/2006/relationships/image" Target="../media/image114.png"/><Relationship Id="rId91" Type="http://schemas.openxmlformats.org/officeDocument/2006/relationships/image" Target="../media/image130.png"/><Relationship Id="rId96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49" Type="http://schemas.openxmlformats.org/officeDocument/2006/relationships/image" Target="../media/image88.png"/><Relationship Id="rId114" Type="http://schemas.openxmlformats.org/officeDocument/2006/relationships/image" Target="../media/image153.png"/><Relationship Id="rId119" Type="http://schemas.openxmlformats.org/officeDocument/2006/relationships/image" Target="../media/image158.png"/><Relationship Id="rId44" Type="http://schemas.openxmlformats.org/officeDocument/2006/relationships/image" Target="../media/image83.png"/><Relationship Id="rId60" Type="http://schemas.openxmlformats.org/officeDocument/2006/relationships/image" Target="../media/image99.png"/><Relationship Id="rId65" Type="http://schemas.openxmlformats.org/officeDocument/2006/relationships/image" Target="../media/image104.png"/><Relationship Id="rId81" Type="http://schemas.openxmlformats.org/officeDocument/2006/relationships/image" Target="../media/image120.png"/><Relationship Id="rId86" Type="http://schemas.openxmlformats.org/officeDocument/2006/relationships/image" Target="../media/image125.png"/><Relationship Id="rId130" Type="http://schemas.openxmlformats.org/officeDocument/2006/relationships/image" Target="../media/image169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9" Type="http://schemas.openxmlformats.org/officeDocument/2006/relationships/image" Target="../media/image78.png"/><Relationship Id="rId109" Type="http://schemas.openxmlformats.org/officeDocument/2006/relationships/image" Target="../media/image148.png"/><Relationship Id="rId34" Type="http://schemas.openxmlformats.org/officeDocument/2006/relationships/image" Target="../media/image73.png"/><Relationship Id="rId50" Type="http://schemas.openxmlformats.org/officeDocument/2006/relationships/image" Target="../media/image89.png"/><Relationship Id="rId55" Type="http://schemas.openxmlformats.org/officeDocument/2006/relationships/image" Target="../media/image94.png"/><Relationship Id="rId76" Type="http://schemas.openxmlformats.org/officeDocument/2006/relationships/image" Target="../media/image115.png"/><Relationship Id="rId97" Type="http://schemas.openxmlformats.org/officeDocument/2006/relationships/image" Target="../media/image136.png"/><Relationship Id="rId104" Type="http://schemas.openxmlformats.org/officeDocument/2006/relationships/image" Target="../media/image143.png"/><Relationship Id="rId120" Type="http://schemas.openxmlformats.org/officeDocument/2006/relationships/image" Target="../media/image159.png"/><Relationship Id="rId125" Type="http://schemas.openxmlformats.org/officeDocument/2006/relationships/image" Target="../media/image164.png"/><Relationship Id="rId7" Type="http://schemas.openxmlformats.org/officeDocument/2006/relationships/image" Target="../media/image46.png"/><Relationship Id="rId71" Type="http://schemas.openxmlformats.org/officeDocument/2006/relationships/image" Target="../media/image110.png"/><Relationship Id="rId92" Type="http://schemas.openxmlformats.org/officeDocument/2006/relationships/image" Target="../media/image131.png"/><Relationship Id="rId2" Type="http://schemas.openxmlformats.org/officeDocument/2006/relationships/image" Target="../media/image41.png"/><Relationship Id="rId29" Type="http://schemas.openxmlformats.org/officeDocument/2006/relationships/image" Target="../media/image68.png"/><Relationship Id="rId24" Type="http://schemas.openxmlformats.org/officeDocument/2006/relationships/image" Target="../media/image63.png"/><Relationship Id="rId40" Type="http://schemas.openxmlformats.org/officeDocument/2006/relationships/image" Target="../media/image79.png"/><Relationship Id="rId45" Type="http://schemas.openxmlformats.org/officeDocument/2006/relationships/image" Target="../media/image84.png"/><Relationship Id="rId66" Type="http://schemas.openxmlformats.org/officeDocument/2006/relationships/image" Target="../media/image105.png"/><Relationship Id="rId87" Type="http://schemas.openxmlformats.org/officeDocument/2006/relationships/image" Target="../media/image126.png"/><Relationship Id="rId110" Type="http://schemas.openxmlformats.org/officeDocument/2006/relationships/image" Target="../media/image149.png"/><Relationship Id="rId115" Type="http://schemas.openxmlformats.org/officeDocument/2006/relationships/image" Target="../media/image154.png"/><Relationship Id="rId131" Type="http://schemas.openxmlformats.org/officeDocument/2006/relationships/image" Target="../media/image170.png"/><Relationship Id="rId61" Type="http://schemas.openxmlformats.org/officeDocument/2006/relationships/image" Target="../media/image100.png"/><Relationship Id="rId82" Type="http://schemas.openxmlformats.org/officeDocument/2006/relationships/image" Target="../media/image121.png"/><Relationship Id="rId19" Type="http://schemas.openxmlformats.org/officeDocument/2006/relationships/image" Target="../media/image58.png"/><Relationship Id="rId14" Type="http://schemas.openxmlformats.org/officeDocument/2006/relationships/image" Target="../media/image53.png"/><Relationship Id="rId30" Type="http://schemas.openxmlformats.org/officeDocument/2006/relationships/image" Target="../media/image69.png"/><Relationship Id="rId35" Type="http://schemas.openxmlformats.org/officeDocument/2006/relationships/image" Target="../media/image74.png"/><Relationship Id="rId56" Type="http://schemas.openxmlformats.org/officeDocument/2006/relationships/image" Target="../media/image95.png"/><Relationship Id="rId77" Type="http://schemas.openxmlformats.org/officeDocument/2006/relationships/image" Target="../media/image116.png"/><Relationship Id="rId100" Type="http://schemas.openxmlformats.org/officeDocument/2006/relationships/image" Target="../media/image139.png"/><Relationship Id="rId105" Type="http://schemas.openxmlformats.org/officeDocument/2006/relationships/image" Target="../media/image144.png"/><Relationship Id="rId126" Type="http://schemas.openxmlformats.org/officeDocument/2006/relationships/image" Target="../media/image165.png"/><Relationship Id="rId8" Type="http://schemas.openxmlformats.org/officeDocument/2006/relationships/image" Target="../media/image47.png"/><Relationship Id="rId51" Type="http://schemas.openxmlformats.org/officeDocument/2006/relationships/image" Target="../media/image90.png"/><Relationship Id="rId72" Type="http://schemas.openxmlformats.org/officeDocument/2006/relationships/image" Target="../media/image111.png"/><Relationship Id="rId93" Type="http://schemas.openxmlformats.org/officeDocument/2006/relationships/image" Target="../media/image132.png"/><Relationship Id="rId98" Type="http://schemas.openxmlformats.org/officeDocument/2006/relationships/image" Target="../media/image137.png"/><Relationship Id="rId121" Type="http://schemas.openxmlformats.org/officeDocument/2006/relationships/image" Target="../media/image160.png"/><Relationship Id="rId3" Type="http://schemas.openxmlformats.org/officeDocument/2006/relationships/image" Target="../media/image42.png"/><Relationship Id="rId25" Type="http://schemas.openxmlformats.org/officeDocument/2006/relationships/image" Target="../media/image64.png"/><Relationship Id="rId46" Type="http://schemas.openxmlformats.org/officeDocument/2006/relationships/image" Target="../media/image85.png"/><Relationship Id="rId67" Type="http://schemas.openxmlformats.org/officeDocument/2006/relationships/image" Target="../media/image106.png"/><Relationship Id="rId116" Type="http://schemas.openxmlformats.org/officeDocument/2006/relationships/image" Target="../media/image155.png"/><Relationship Id="rId20" Type="http://schemas.openxmlformats.org/officeDocument/2006/relationships/image" Target="../media/image59.png"/><Relationship Id="rId41" Type="http://schemas.openxmlformats.org/officeDocument/2006/relationships/image" Target="../media/image80.png"/><Relationship Id="rId62" Type="http://schemas.openxmlformats.org/officeDocument/2006/relationships/image" Target="../media/image101.png"/><Relationship Id="rId83" Type="http://schemas.openxmlformats.org/officeDocument/2006/relationships/image" Target="../media/image122.png"/><Relationship Id="rId88" Type="http://schemas.openxmlformats.org/officeDocument/2006/relationships/image" Target="../media/image127.png"/><Relationship Id="rId111" Type="http://schemas.openxmlformats.org/officeDocument/2006/relationships/image" Target="../media/image150.png"/><Relationship Id="rId15" Type="http://schemas.openxmlformats.org/officeDocument/2006/relationships/image" Target="../media/image54.png"/><Relationship Id="rId36" Type="http://schemas.openxmlformats.org/officeDocument/2006/relationships/image" Target="../media/image75.png"/><Relationship Id="rId57" Type="http://schemas.openxmlformats.org/officeDocument/2006/relationships/image" Target="../media/image96.png"/><Relationship Id="rId106" Type="http://schemas.openxmlformats.org/officeDocument/2006/relationships/image" Target="../media/image145.png"/><Relationship Id="rId127" Type="http://schemas.openxmlformats.org/officeDocument/2006/relationships/image" Target="../media/image166.png"/><Relationship Id="rId10" Type="http://schemas.openxmlformats.org/officeDocument/2006/relationships/image" Target="../media/image49.png"/><Relationship Id="rId31" Type="http://schemas.openxmlformats.org/officeDocument/2006/relationships/image" Target="../media/image70.png"/><Relationship Id="rId52" Type="http://schemas.openxmlformats.org/officeDocument/2006/relationships/image" Target="../media/image91.png"/><Relationship Id="rId73" Type="http://schemas.openxmlformats.org/officeDocument/2006/relationships/image" Target="../media/image112.png"/><Relationship Id="rId78" Type="http://schemas.openxmlformats.org/officeDocument/2006/relationships/image" Target="../media/image117.png"/><Relationship Id="rId94" Type="http://schemas.openxmlformats.org/officeDocument/2006/relationships/image" Target="../media/image133.png"/><Relationship Id="rId99" Type="http://schemas.openxmlformats.org/officeDocument/2006/relationships/image" Target="../media/image138.png"/><Relationship Id="rId101" Type="http://schemas.openxmlformats.org/officeDocument/2006/relationships/image" Target="../media/image140.png"/><Relationship Id="rId122" Type="http://schemas.openxmlformats.org/officeDocument/2006/relationships/image" Target="../media/image161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26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1.png"/><Relationship Id="rId21" Type="http://schemas.openxmlformats.org/officeDocument/2006/relationships/image" Target="../media/image189.png"/><Relationship Id="rId42" Type="http://schemas.openxmlformats.org/officeDocument/2006/relationships/image" Target="../media/image210.png"/><Relationship Id="rId47" Type="http://schemas.openxmlformats.org/officeDocument/2006/relationships/image" Target="../media/image215.png"/><Relationship Id="rId63" Type="http://schemas.openxmlformats.org/officeDocument/2006/relationships/image" Target="../media/image231.png"/><Relationship Id="rId68" Type="http://schemas.openxmlformats.org/officeDocument/2006/relationships/image" Target="../media/image235.png"/><Relationship Id="rId84" Type="http://schemas.openxmlformats.org/officeDocument/2006/relationships/image" Target="../media/image248.png"/><Relationship Id="rId89" Type="http://schemas.openxmlformats.org/officeDocument/2006/relationships/image" Target="../media/image253.png"/><Relationship Id="rId112" Type="http://schemas.openxmlformats.org/officeDocument/2006/relationships/image" Target="../media/image276.png"/><Relationship Id="rId16" Type="http://schemas.openxmlformats.org/officeDocument/2006/relationships/image" Target="../media/image184.png"/><Relationship Id="rId107" Type="http://schemas.openxmlformats.org/officeDocument/2006/relationships/image" Target="../media/image271.png"/><Relationship Id="rId11" Type="http://schemas.openxmlformats.org/officeDocument/2006/relationships/image" Target="../media/image179.png"/><Relationship Id="rId32" Type="http://schemas.openxmlformats.org/officeDocument/2006/relationships/image" Target="../media/image200.png"/><Relationship Id="rId37" Type="http://schemas.openxmlformats.org/officeDocument/2006/relationships/image" Target="../media/image205.png"/><Relationship Id="rId53" Type="http://schemas.openxmlformats.org/officeDocument/2006/relationships/image" Target="../media/image221.png"/><Relationship Id="rId58" Type="http://schemas.openxmlformats.org/officeDocument/2006/relationships/image" Target="../media/image226.png"/><Relationship Id="rId74" Type="http://schemas.openxmlformats.org/officeDocument/2006/relationships/image" Target="../media/image239.png"/><Relationship Id="rId79" Type="http://schemas.openxmlformats.org/officeDocument/2006/relationships/image" Target="../media/image243.png"/><Relationship Id="rId102" Type="http://schemas.openxmlformats.org/officeDocument/2006/relationships/image" Target="../media/image266.png"/><Relationship Id="rId123" Type="http://schemas.openxmlformats.org/officeDocument/2006/relationships/image" Target="../media/image287.png"/><Relationship Id="rId128" Type="http://schemas.openxmlformats.org/officeDocument/2006/relationships/image" Target="../media/image292.png"/><Relationship Id="rId5" Type="http://schemas.openxmlformats.org/officeDocument/2006/relationships/image" Target="../media/image174.png"/><Relationship Id="rId90" Type="http://schemas.openxmlformats.org/officeDocument/2006/relationships/image" Target="../media/image254.png"/><Relationship Id="rId95" Type="http://schemas.openxmlformats.org/officeDocument/2006/relationships/image" Target="../media/image259.png"/><Relationship Id="rId22" Type="http://schemas.openxmlformats.org/officeDocument/2006/relationships/image" Target="../media/image190.png"/><Relationship Id="rId27" Type="http://schemas.openxmlformats.org/officeDocument/2006/relationships/image" Target="../media/image195.png"/><Relationship Id="rId43" Type="http://schemas.openxmlformats.org/officeDocument/2006/relationships/image" Target="../media/image211.png"/><Relationship Id="rId48" Type="http://schemas.openxmlformats.org/officeDocument/2006/relationships/image" Target="../media/image216.png"/><Relationship Id="rId64" Type="http://schemas.openxmlformats.org/officeDocument/2006/relationships/image" Target="../media/image5.png"/><Relationship Id="rId69" Type="http://schemas.openxmlformats.org/officeDocument/2006/relationships/image" Target="../media/image236.png"/><Relationship Id="rId113" Type="http://schemas.openxmlformats.org/officeDocument/2006/relationships/image" Target="../media/image277.png"/><Relationship Id="rId118" Type="http://schemas.openxmlformats.org/officeDocument/2006/relationships/image" Target="../media/image282.png"/><Relationship Id="rId80" Type="http://schemas.openxmlformats.org/officeDocument/2006/relationships/image" Target="../media/image244.png"/><Relationship Id="rId85" Type="http://schemas.openxmlformats.org/officeDocument/2006/relationships/image" Target="../media/image249.png"/><Relationship Id="rId12" Type="http://schemas.openxmlformats.org/officeDocument/2006/relationships/image" Target="../media/image180.png"/><Relationship Id="rId17" Type="http://schemas.openxmlformats.org/officeDocument/2006/relationships/image" Target="../media/image185.png"/><Relationship Id="rId33" Type="http://schemas.openxmlformats.org/officeDocument/2006/relationships/image" Target="../media/image201.png"/><Relationship Id="rId38" Type="http://schemas.openxmlformats.org/officeDocument/2006/relationships/image" Target="../media/image206.png"/><Relationship Id="rId59" Type="http://schemas.openxmlformats.org/officeDocument/2006/relationships/image" Target="../media/image227.png"/><Relationship Id="rId103" Type="http://schemas.openxmlformats.org/officeDocument/2006/relationships/image" Target="../media/image267.png"/><Relationship Id="rId108" Type="http://schemas.openxmlformats.org/officeDocument/2006/relationships/image" Target="../media/image272.png"/><Relationship Id="rId124" Type="http://schemas.openxmlformats.org/officeDocument/2006/relationships/image" Target="../media/image288.png"/><Relationship Id="rId129" Type="http://schemas.openxmlformats.org/officeDocument/2006/relationships/image" Target="../media/image293.png"/><Relationship Id="rId54" Type="http://schemas.openxmlformats.org/officeDocument/2006/relationships/image" Target="../media/image222.png"/><Relationship Id="rId70" Type="http://schemas.openxmlformats.org/officeDocument/2006/relationships/image" Target="../media/image237.png"/><Relationship Id="rId75" Type="http://schemas.openxmlformats.org/officeDocument/2006/relationships/image" Target="../media/image10.png"/><Relationship Id="rId91" Type="http://schemas.openxmlformats.org/officeDocument/2006/relationships/image" Target="../media/image255.png"/><Relationship Id="rId96" Type="http://schemas.openxmlformats.org/officeDocument/2006/relationships/image" Target="../media/image2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23" Type="http://schemas.openxmlformats.org/officeDocument/2006/relationships/image" Target="../media/image191.png"/><Relationship Id="rId28" Type="http://schemas.openxmlformats.org/officeDocument/2006/relationships/image" Target="../media/image196.png"/><Relationship Id="rId49" Type="http://schemas.openxmlformats.org/officeDocument/2006/relationships/image" Target="../media/image217.png"/><Relationship Id="rId114" Type="http://schemas.openxmlformats.org/officeDocument/2006/relationships/image" Target="../media/image278.png"/><Relationship Id="rId119" Type="http://schemas.openxmlformats.org/officeDocument/2006/relationships/image" Target="../media/image283.png"/><Relationship Id="rId44" Type="http://schemas.openxmlformats.org/officeDocument/2006/relationships/image" Target="../media/image212.png"/><Relationship Id="rId60" Type="http://schemas.openxmlformats.org/officeDocument/2006/relationships/image" Target="../media/image228.png"/><Relationship Id="rId65" Type="http://schemas.openxmlformats.org/officeDocument/2006/relationships/image" Target="../media/image232.png"/><Relationship Id="rId81" Type="http://schemas.openxmlformats.org/officeDocument/2006/relationships/image" Target="../media/image245.png"/><Relationship Id="rId86" Type="http://schemas.openxmlformats.org/officeDocument/2006/relationships/image" Target="../media/image250.png"/><Relationship Id="rId130" Type="http://schemas.openxmlformats.org/officeDocument/2006/relationships/image" Target="../media/image294.png"/><Relationship Id="rId13" Type="http://schemas.openxmlformats.org/officeDocument/2006/relationships/image" Target="../media/image181.png"/><Relationship Id="rId18" Type="http://schemas.openxmlformats.org/officeDocument/2006/relationships/image" Target="../media/image186.png"/><Relationship Id="rId39" Type="http://schemas.openxmlformats.org/officeDocument/2006/relationships/image" Target="../media/image207.png"/><Relationship Id="rId109" Type="http://schemas.openxmlformats.org/officeDocument/2006/relationships/image" Target="../media/image273.png"/><Relationship Id="rId34" Type="http://schemas.openxmlformats.org/officeDocument/2006/relationships/image" Target="../media/image202.png"/><Relationship Id="rId50" Type="http://schemas.openxmlformats.org/officeDocument/2006/relationships/image" Target="../media/image218.png"/><Relationship Id="rId55" Type="http://schemas.openxmlformats.org/officeDocument/2006/relationships/image" Target="../media/image223.png"/><Relationship Id="rId76" Type="http://schemas.openxmlformats.org/officeDocument/2006/relationships/image" Target="../media/image240.png"/><Relationship Id="rId97" Type="http://schemas.openxmlformats.org/officeDocument/2006/relationships/image" Target="../media/image261.png"/><Relationship Id="rId104" Type="http://schemas.openxmlformats.org/officeDocument/2006/relationships/image" Target="../media/image268.png"/><Relationship Id="rId120" Type="http://schemas.openxmlformats.org/officeDocument/2006/relationships/image" Target="../media/image284.png"/><Relationship Id="rId125" Type="http://schemas.openxmlformats.org/officeDocument/2006/relationships/image" Target="../media/image289.png"/><Relationship Id="rId7" Type="http://schemas.openxmlformats.org/officeDocument/2006/relationships/image" Target="../media/image176.png"/><Relationship Id="rId71" Type="http://schemas.openxmlformats.org/officeDocument/2006/relationships/image" Target="../media/image31.png"/><Relationship Id="rId92" Type="http://schemas.openxmlformats.org/officeDocument/2006/relationships/image" Target="../media/image256.png"/><Relationship Id="rId2" Type="http://schemas.openxmlformats.org/officeDocument/2006/relationships/image" Target="../media/image171.png"/><Relationship Id="rId29" Type="http://schemas.openxmlformats.org/officeDocument/2006/relationships/image" Target="../media/image197.png"/><Relationship Id="rId24" Type="http://schemas.openxmlformats.org/officeDocument/2006/relationships/image" Target="../media/image192.png"/><Relationship Id="rId40" Type="http://schemas.openxmlformats.org/officeDocument/2006/relationships/image" Target="../media/image208.png"/><Relationship Id="rId45" Type="http://schemas.openxmlformats.org/officeDocument/2006/relationships/image" Target="../media/image213.png"/><Relationship Id="rId66" Type="http://schemas.openxmlformats.org/officeDocument/2006/relationships/image" Target="../media/image233.png"/><Relationship Id="rId87" Type="http://schemas.openxmlformats.org/officeDocument/2006/relationships/image" Target="../media/image251.png"/><Relationship Id="rId110" Type="http://schemas.openxmlformats.org/officeDocument/2006/relationships/image" Target="../media/image274.png"/><Relationship Id="rId115" Type="http://schemas.openxmlformats.org/officeDocument/2006/relationships/image" Target="../media/image279.png"/><Relationship Id="rId131" Type="http://schemas.openxmlformats.org/officeDocument/2006/relationships/image" Target="../media/image295.png"/><Relationship Id="rId61" Type="http://schemas.openxmlformats.org/officeDocument/2006/relationships/image" Target="../media/image229.png"/><Relationship Id="rId82" Type="http://schemas.openxmlformats.org/officeDocument/2006/relationships/image" Target="../media/image246.png"/><Relationship Id="rId19" Type="http://schemas.openxmlformats.org/officeDocument/2006/relationships/image" Target="../media/image187.png"/><Relationship Id="rId14" Type="http://schemas.openxmlformats.org/officeDocument/2006/relationships/image" Target="../media/image182.png"/><Relationship Id="rId30" Type="http://schemas.openxmlformats.org/officeDocument/2006/relationships/image" Target="../media/image198.png"/><Relationship Id="rId35" Type="http://schemas.openxmlformats.org/officeDocument/2006/relationships/image" Target="../media/image203.png"/><Relationship Id="rId56" Type="http://schemas.openxmlformats.org/officeDocument/2006/relationships/image" Target="../media/image224.png"/><Relationship Id="rId77" Type="http://schemas.openxmlformats.org/officeDocument/2006/relationships/image" Target="../media/image241.png"/><Relationship Id="rId100" Type="http://schemas.openxmlformats.org/officeDocument/2006/relationships/image" Target="../media/image264.png"/><Relationship Id="rId105" Type="http://schemas.openxmlformats.org/officeDocument/2006/relationships/image" Target="../media/image269.png"/><Relationship Id="rId126" Type="http://schemas.openxmlformats.org/officeDocument/2006/relationships/image" Target="../media/image290.png"/><Relationship Id="rId8" Type="http://schemas.openxmlformats.org/officeDocument/2006/relationships/image" Target="../media/image177.png"/><Relationship Id="rId51" Type="http://schemas.openxmlformats.org/officeDocument/2006/relationships/image" Target="../media/image219.png"/><Relationship Id="rId72" Type="http://schemas.openxmlformats.org/officeDocument/2006/relationships/image" Target="../media/image21.png"/><Relationship Id="rId93" Type="http://schemas.openxmlformats.org/officeDocument/2006/relationships/image" Target="../media/image257.png"/><Relationship Id="rId98" Type="http://schemas.openxmlformats.org/officeDocument/2006/relationships/image" Target="../media/image262.png"/><Relationship Id="rId121" Type="http://schemas.openxmlformats.org/officeDocument/2006/relationships/image" Target="../media/image285.png"/><Relationship Id="rId3" Type="http://schemas.openxmlformats.org/officeDocument/2006/relationships/image" Target="../media/image172.png"/><Relationship Id="rId25" Type="http://schemas.openxmlformats.org/officeDocument/2006/relationships/image" Target="../media/image193.png"/><Relationship Id="rId46" Type="http://schemas.openxmlformats.org/officeDocument/2006/relationships/image" Target="../media/image214.png"/><Relationship Id="rId67" Type="http://schemas.openxmlformats.org/officeDocument/2006/relationships/image" Target="../media/image234.png"/><Relationship Id="rId116" Type="http://schemas.openxmlformats.org/officeDocument/2006/relationships/image" Target="../media/image280.png"/><Relationship Id="rId20" Type="http://schemas.openxmlformats.org/officeDocument/2006/relationships/image" Target="../media/image188.png"/><Relationship Id="rId41" Type="http://schemas.openxmlformats.org/officeDocument/2006/relationships/image" Target="../media/image209.png"/><Relationship Id="rId62" Type="http://schemas.openxmlformats.org/officeDocument/2006/relationships/image" Target="../media/image230.png"/><Relationship Id="rId83" Type="http://schemas.openxmlformats.org/officeDocument/2006/relationships/image" Target="../media/image247.png"/><Relationship Id="rId88" Type="http://schemas.openxmlformats.org/officeDocument/2006/relationships/image" Target="../media/image252.png"/><Relationship Id="rId111" Type="http://schemas.openxmlformats.org/officeDocument/2006/relationships/image" Target="../media/image275.png"/><Relationship Id="rId15" Type="http://schemas.openxmlformats.org/officeDocument/2006/relationships/image" Target="../media/image183.png"/><Relationship Id="rId36" Type="http://schemas.openxmlformats.org/officeDocument/2006/relationships/image" Target="../media/image204.png"/><Relationship Id="rId57" Type="http://schemas.openxmlformats.org/officeDocument/2006/relationships/image" Target="../media/image225.png"/><Relationship Id="rId106" Type="http://schemas.openxmlformats.org/officeDocument/2006/relationships/image" Target="../media/image270.png"/><Relationship Id="rId127" Type="http://schemas.openxmlformats.org/officeDocument/2006/relationships/image" Target="../media/image291.png"/><Relationship Id="rId10" Type="http://schemas.openxmlformats.org/officeDocument/2006/relationships/image" Target="../media/image178.png"/><Relationship Id="rId31" Type="http://schemas.openxmlformats.org/officeDocument/2006/relationships/image" Target="../media/image199.png"/><Relationship Id="rId52" Type="http://schemas.openxmlformats.org/officeDocument/2006/relationships/image" Target="../media/image220.png"/><Relationship Id="rId73" Type="http://schemas.openxmlformats.org/officeDocument/2006/relationships/image" Target="../media/image238.png"/><Relationship Id="rId78" Type="http://schemas.openxmlformats.org/officeDocument/2006/relationships/image" Target="../media/image242.png"/><Relationship Id="rId94" Type="http://schemas.openxmlformats.org/officeDocument/2006/relationships/image" Target="../media/image258.png"/><Relationship Id="rId99" Type="http://schemas.openxmlformats.org/officeDocument/2006/relationships/image" Target="../media/image263.png"/><Relationship Id="rId101" Type="http://schemas.openxmlformats.org/officeDocument/2006/relationships/image" Target="../media/image265.png"/><Relationship Id="rId122" Type="http://schemas.openxmlformats.org/officeDocument/2006/relationships/image" Target="../media/image286.png"/><Relationship Id="rId4" Type="http://schemas.openxmlformats.org/officeDocument/2006/relationships/image" Target="../media/image173.png"/><Relationship Id="rId9" Type="http://schemas.openxmlformats.org/officeDocument/2006/relationships/image" Target="../media/image38.png"/><Relationship Id="rId26" Type="http://schemas.openxmlformats.org/officeDocument/2006/relationships/image" Target="../media/image1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8DE3ADC1-1617-C04A-A4F3-A9AA847F7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C3F1F6-ECA6-E541-BBB0-44DC91139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3316" name="TextBox 8">
            <a:extLst>
              <a:ext uri="{FF2B5EF4-FFF2-40B4-BE49-F238E27FC236}">
                <a16:creationId xmlns:a16="http://schemas.microsoft.com/office/drawing/2014/main" id="{035718DF-6890-2948-ACC4-F3E7DCF43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C5BE719-E60B-604A-BB03-A3E8AD8965C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3318" name="Picture 650">
            <a:extLst>
              <a:ext uri="{FF2B5EF4-FFF2-40B4-BE49-F238E27FC236}">
                <a16:creationId xmlns:a16="http://schemas.microsoft.com/office/drawing/2014/main" id="{C6867C44-0F22-9146-B6DA-80D87B5BB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6">
            <a:extLst>
              <a:ext uri="{FF2B5EF4-FFF2-40B4-BE49-F238E27FC236}">
                <a16:creationId xmlns:a16="http://schemas.microsoft.com/office/drawing/2014/main" id="{6DA9695C-308C-CE49-A2C2-3669E11BC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A5E5E64-FF7B-BE4F-A62F-0930889FD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9D0316-7856-414D-A351-7E2AA91EAC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4340" name="TextBox 8">
            <a:extLst>
              <a:ext uri="{FF2B5EF4-FFF2-40B4-BE49-F238E27FC236}">
                <a16:creationId xmlns:a16="http://schemas.microsoft.com/office/drawing/2014/main" id="{06F34A66-FED3-1447-ABB2-E4A9ECF3A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7FAE18-48B1-1B4A-AA8A-FA342679F47A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4342" name="Picture 650">
            <a:extLst>
              <a:ext uri="{FF2B5EF4-FFF2-40B4-BE49-F238E27FC236}">
                <a16:creationId xmlns:a16="http://schemas.microsoft.com/office/drawing/2014/main" id="{B6D9853B-BE45-AD42-840D-C5D472C89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6">
            <a:extLst>
              <a:ext uri="{FF2B5EF4-FFF2-40B4-BE49-F238E27FC236}">
                <a16:creationId xmlns:a16="http://schemas.microsoft.com/office/drawing/2014/main" id="{21526D9A-73AC-EC47-9020-B888AB970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>
            <a:extLst>
              <a:ext uri="{FF2B5EF4-FFF2-40B4-BE49-F238E27FC236}">
                <a16:creationId xmlns:a16="http://schemas.microsoft.com/office/drawing/2014/main" id="{9495D558-66FD-3646-8399-A3AAF64D1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E8730BE1-D476-1545-A128-C2D37EC08E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5364" name="TextBox 8">
            <a:extLst>
              <a:ext uri="{FF2B5EF4-FFF2-40B4-BE49-F238E27FC236}">
                <a16:creationId xmlns:a16="http://schemas.microsoft.com/office/drawing/2014/main" id="{2DE3B321-F0FD-7746-BCC5-772315A8D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E39C2CF-AD02-6D4C-895D-376B257BB8AC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5366" name="Picture 650">
            <a:extLst>
              <a:ext uri="{FF2B5EF4-FFF2-40B4-BE49-F238E27FC236}">
                <a16:creationId xmlns:a16="http://schemas.microsoft.com/office/drawing/2014/main" id="{2AD75E0B-1309-F245-9E93-C750E8411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6">
            <a:extLst>
              <a:ext uri="{FF2B5EF4-FFF2-40B4-BE49-F238E27FC236}">
                <a16:creationId xmlns:a16="http://schemas.microsoft.com/office/drawing/2014/main" id="{7B4BC542-E1C4-2440-9A38-0F3777D1C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2A58DE95-4EA5-534A-8810-FF1283BEA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71C692A-3581-F043-8C7D-C35D80291A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6388" name="TextBox 8">
            <a:extLst>
              <a:ext uri="{FF2B5EF4-FFF2-40B4-BE49-F238E27FC236}">
                <a16:creationId xmlns:a16="http://schemas.microsoft.com/office/drawing/2014/main" id="{E2D422D5-405C-FF42-A7CE-E5E9A1BF5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4C1584F-B662-1641-B7CC-1ECBD1D88E2A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6390" name="Picture 650">
            <a:extLst>
              <a:ext uri="{FF2B5EF4-FFF2-40B4-BE49-F238E27FC236}">
                <a16:creationId xmlns:a16="http://schemas.microsoft.com/office/drawing/2014/main" id="{FCDE52A7-5C98-0A48-B3DA-0DDF25804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6">
            <a:extLst>
              <a:ext uri="{FF2B5EF4-FFF2-40B4-BE49-F238E27FC236}">
                <a16:creationId xmlns:a16="http://schemas.microsoft.com/office/drawing/2014/main" id="{D37B58F7-04C8-D648-A827-DAF7842FF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CBD82AE2-1DB0-B344-BDDA-61D6AA41D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9386F2-2445-E449-B886-2BCEE73A6E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7412" name="TextBox 8">
            <a:extLst>
              <a:ext uri="{FF2B5EF4-FFF2-40B4-BE49-F238E27FC236}">
                <a16:creationId xmlns:a16="http://schemas.microsoft.com/office/drawing/2014/main" id="{5AC8C1D6-048D-614E-B5D2-D2026C83B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D3272B9-170A-E148-B190-F0B1540E9B72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7414" name="Picture 650">
            <a:extLst>
              <a:ext uri="{FF2B5EF4-FFF2-40B4-BE49-F238E27FC236}">
                <a16:creationId xmlns:a16="http://schemas.microsoft.com/office/drawing/2014/main" id="{ECA0CA72-61AA-DE40-8E1C-830F9718D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6">
            <a:extLst>
              <a:ext uri="{FF2B5EF4-FFF2-40B4-BE49-F238E27FC236}">
                <a16:creationId xmlns:a16="http://schemas.microsoft.com/office/drawing/2014/main" id="{B679EFD7-7E25-C445-A687-AA0EC1377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id="{030ED9A4-4FCF-C047-9313-749A904E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0DB94AF-416B-DB49-BAE6-FAD54AEF73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8436" name="TextBox 8">
            <a:extLst>
              <a:ext uri="{FF2B5EF4-FFF2-40B4-BE49-F238E27FC236}">
                <a16:creationId xmlns:a16="http://schemas.microsoft.com/office/drawing/2014/main" id="{F2A56A18-F078-9042-AC54-8473289FB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36667D-4090-6B4C-82A3-4BE9F7572213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8438" name="Picture 638">
            <a:extLst>
              <a:ext uri="{FF2B5EF4-FFF2-40B4-BE49-F238E27FC236}">
                <a16:creationId xmlns:a16="http://schemas.microsoft.com/office/drawing/2014/main" id="{44F0B8A1-1229-1544-B599-286CC85B1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6">
            <a:extLst>
              <a:ext uri="{FF2B5EF4-FFF2-40B4-BE49-F238E27FC236}">
                <a16:creationId xmlns:a16="http://schemas.microsoft.com/office/drawing/2014/main" id="{2CD91416-C7FC-5E4C-929C-75F86B4D1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6DF2D68F-F4B6-AD42-A7F2-E761D5029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45E2208-C9A3-F24D-ACAE-1434658F94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9460" name="TextBox 8">
            <a:extLst>
              <a:ext uri="{FF2B5EF4-FFF2-40B4-BE49-F238E27FC236}">
                <a16:creationId xmlns:a16="http://schemas.microsoft.com/office/drawing/2014/main" id="{B875CFE8-939B-D947-A40B-5856A34C8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128477-A7D7-FD44-B5B4-DAB7142A0229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9462" name="Picture 638">
            <a:extLst>
              <a:ext uri="{FF2B5EF4-FFF2-40B4-BE49-F238E27FC236}">
                <a16:creationId xmlns:a16="http://schemas.microsoft.com/office/drawing/2014/main" id="{A56D4A01-AFA3-094F-8699-B0665026F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6">
            <a:extLst>
              <a:ext uri="{FF2B5EF4-FFF2-40B4-BE49-F238E27FC236}">
                <a16:creationId xmlns:a16="http://schemas.microsoft.com/office/drawing/2014/main" id="{34E3A832-A7CC-5143-852B-43EDC1127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478EBF02-DF6A-D14D-8CF8-2C9795752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FFA8045-1A81-A946-99C6-4C9F8965F1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0484" name="TextBox 8">
            <a:extLst>
              <a:ext uri="{FF2B5EF4-FFF2-40B4-BE49-F238E27FC236}">
                <a16:creationId xmlns:a16="http://schemas.microsoft.com/office/drawing/2014/main" id="{5FCA6715-98D4-FD48-829B-0EA00F1FF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6896E1F-A387-3C42-A869-4D375DCB1616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0486" name="Picture 638">
            <a:extLst>
              <a:ext uri="{FF2B5EF4-FFF2-40B4-BE49-F238E27FC236}">
                <a16:creationId xmlns:a16="http://schemas.microsoft.com/office/drawing/2014/main" id="{B597F29E-84A3-0F4E-A01B-F86763A31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6">
            <a:extLst>
              <a:ext uri="{FF2B5EF4-FFF2-40B4-BE49-F238E27FC236}">
                <a16:creationId xmlns:a16="http://schemas.microsoft.com/office/drawing/2014/main" id="{CEF3AB8D-4247-364D-B08B-85B461E75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>
            <a:extLst>
              <a:ext uri="{FF2B5EF4-FFF2-40B4-BE49-F238E27FC236}">
                <a16:creationId xmlns:a16="http://schemas.microsoft.com/office/drawing/2014/main" id="{F3582035-4051-EA40-AFA6-FD13A118C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7240E2-1FF7-F641-8812-3524AEE29F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1508" name="TextBox 8">
            <a:extLst>
              <a:ext uri="{FF2B5EF4-FFF2-40B4-BE49-F238E27FC236}">
                <a16:creationId xmlns:a16="http://schemas.microsoft.com/office/drawing/2014/main" id="{2520FD72-8B6E-8248-A016-1F22FC090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E7501F-EDA8-7944-B205-9E228E9B9A9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1510" name="Picture 638">
            <a:extLst>
              <a:ext uri="{FF2B5EF4-FFF2-40B4-BE49-F238E27FC236}">
                <a16:creationId xmlns:a16="http://schemas.microsoft.com/office/drawing/2014/main" id="{0CFD5916-43AE-DE4B-B6DB-D6F3837D5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6">
            <a:extLst>
              <a:ext uri="{FF2B5EF4-FFF2-40B4-BE49-F238E27FC236}">
                <a16:creationId xmlns:a16="http://schemas.microsoft.com/office/drawing/2014/main" id="{AC374CBB-746E-7D48-86A6-5AC390124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26E72AB6-A1E0-E642-959B-5E62E7FAC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6388DE8-3C57-0B45-9A98-BE590F20DE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2532" name="TextBox 8">
            <a:extLst>
              <a:ext uri="{FF2B5EF4-FFF2-40B4-BE49-F238E27FC236}">
                <a16:creationId xmlns:a16="http://schemas.microsoft.com/office/drawing/2014/main" id="{4672A216-2912-AE40-A8C4-F67E795A4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1C94648-8DF7-5A4F-8889-6197F9F9D932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2534" name="Picture 638">
            <a:extLst>
              <a:ext uri="{FF2B5EF4-FFF2-40B4-BE49-F238E27FC236}">
                <a16:creationId xmlns:a16="http://schemas.microsoft.com/office/drawing/2014/main" id="{4FF9C0DE-1C4B-254F-A3B8-DE22C3727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6">
            <a:extLst>
              <a:ext uri="{FF2B5EF4-FFF2-40B4-BE49-F238E27FC236}">
                <a16:creationId xmlns:a16="http://schemas.microsoft.com/office/drawing/2014/main" id="{2B793D58-84C0-A544-8958-D5A292A8F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2578D69F-8AB9-7044-AB08-B65E1AE7F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D91785A-A70E-004C-997B-416EBC3A06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5124" name="TextBox 8">
            <a:extLst>
              <a:ext uri="{FF2B5EF4-FFF2-40B4-BE49-F238E27FC236}">
                <a16:creationId xmlns:a16="http://schemas.microsoft.com/office/drawing/2014/main" id="{9C4EB478-0EBD-734C-A5A3-A7ED4ECF1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21DBFB8-5999-B54E-B84C-740470AA3FC3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5126" name="Picture 611">
            <a:extLst>
              <a:ext uri="{FF2B5EF4-FFF2-40B4-BE49-F238E27FC236}">
                <a16:creationId xmlns:a16="http://schemas.microsoft.com/office/drawing/2014/main" id="{618A1B19-8AE1-0342-BC16-78D925258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6">
            <a:extLst>
              <a:ext uri="{FF2B5EF4-FFF2-40B4-BE49-F238E27FC236}">
                <a16:creationId xmlns:a16="http://schemas.microsoft.com/office/drawing/2014/main" id="{D3BD66CE-2572-BA42-99C5-37FF4A565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extLst>
              <a:ext uri="{FF2B5EF4-FFF2-40B4-BE49-F238E27FC236}">
                <a16:creationId xmlns:a16="http://schemas.microsoft.com/office/drawing/2014/main" id="{50839137-D10F-2B4A-92AC-4BBB58884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08E0BDB-561F-E642-82B3-C595F8FB8F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3556" name="TextBox 8">
            <a:extLst>
              <a:ext uri="{FF2B5EF4-FFF2-40B4-BE49-F238E27FC236}">
                <a16:creationId xmlns:a16="http://schemas.microsoft.com/office/drawing/2014/main" id="{97AF5D10-6082-C647-9E07-6773DCCAC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F383CFF-FA59-E840-A21D-B0A1D5C22FB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3558" name="Picture 638">
            <a:extLst>
              <a:ext uri="{FF2B5EF4-FFF2-40B4-BE49-F238E27FC236}">
                <a16:creationId xmlns:a16="http://schemas.microsoft.com/office/drawing/2014/main" id="{F8436359-81ED-814D-BA63-7B64DF704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6">
            <a:extLst>
              <a:ext uri="{FF2B5EF4-FFF2-40B4-BE49-F238E27FC236}">
                <a16:creationId xmlns:a16="http://schemas.microsoft.com/office/drawing/2014/main" id="{B028F0F7-5F23-A845-83DD-3642E4AA4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964A01BE-B1BE-8745-8E8B-529CCF90F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C8DAF2D-949F-EB41-9A4B-E871DD09A8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4580" name="TextBox 8">
            <a:extLst>
              <a:ext uri="{FF2B5EF4-FFF2-40B4-BE49-F238E27FC236}">
                <a16:creationId xmlns:a16="http://schemas.microsoft.com/office/drawing/2014/main" id="{B127F453-0035-4343-A6B7-018EF142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BDD0681-3546-6A46-9702-546D3CCEA58C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4582" name="Picture 638">
            <a:extLst>
              <a:ext uri="{FF2B5EF4-FFF2-40B4-BE49-F238E27FC236}">
                <a16:creationId xmlns:a16="http://schemas.microsoft.com/office/drawing/2014/main" id="{6D9A29A2-5B41-C44A-8B9A-65CFA1109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6">
            <a:extLst>
              <a:ext uri="{FF2B5EF4-FFF2-40B4-BE49-F238E27FC236}">
                <a16:creationId xmlns:a16="http://schemas.microsoft.com/office/drawing/2014/main" id="{55EFCA78-DB3E-D342-B705-8C15ED697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id="{5547CAC4-1998-044C-A7F3-0A6C33A58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72693B1-D791-FB42-8C0E-2DD0B32DFAB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5604" name="TextBox 8">
            <a:extLst>
              <a:ext uri="{FF2B5EF4-FFF2-40B4-BE49-F238E27FC236}">
                <a16:creationId xmlns:a16="http://schemas.microsoft.com/office/drawing/2014/main" id="{6B83576E-A59D-064A-841C-5CA2172FE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224140-FF23-BE43-83F7-198A7F40EE5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5606" name="Picture 638">
            <a:extLst>
              <a:ext uri="{FF2B5EF4-FFF2-40B4-BE49-F238E27FC236}">
                <a16:creationId xmlns:a16="http://schemas.microsoft.com/office/drawing/2014/main" id="{B3DCE583-6E2C-8B40-99DB-1F09044BD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6">
            <a:extLst>
              <a:ext uri="{FF2B5EF4-FFF2-40B4-BE49-F238E27FC236}">
                <a16:creationId xmlns:a16="http://schemas.microsoft.com/office/drawing/2014/main" id="{214D82BD-4A4C-FC4D-9C56-14A16E136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id="{E26D1EF0-7BE6-FD4E-85FA-B86C9F10C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084AECF-90E2-3446-893F-7E6A33A504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6628" name="TextBox 8">
            <a:extLst>
              <a:ext uri="{FF2B5EF4-FFF2-40B4-BE49-F238E27FC236}">
                <a16:creationId xmlns:a16="http://schemas.microsoft.com/office/drawing/2014/main" id="{6C0CDE85-7EF7-DD48-BA3B-CF7515083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D4983D6-A5A7-A94F-943A-AF9788061D68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26630" name="Picture 638">
            <a:extLst>
              <a:ext uri="{FF2B5EF4-FFF2-40B4-BE49-F238E27FC236}">
                <a16:creationId xmlns:a16="http://schemas.microsoft.com/office/drawing/2014/main" id="{D8643CE7-8934-9C49-A2BD-68C28C361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6">
            <a:extLst>
              <a:ext uri="{FF2B5EF4-FFF2-40B4-BE49-F238E27FC236}">
                <a16:creationId xmlns:a16="http://schemas.microsoft.com/office/drawing/2014/main" id="{2E50D1A5-7EA2-DE4B-9B88-CAEA2DD18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B1E4F5BB-41D1-B74A-8754-79C6F16BA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0DD5E03-EF71-C34D-85C1-DD481E93A4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1E1C621-E918-4242-9170-1D8E3B96D449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27653" name="TextBox 8">
            <a:extLst>
              <a:ext uri="{FF2B5EF4-FFF2-40B4-BE49-F238E27FC236}">
                <a16:creationId xmlns:a16="http://schemas.microsoft.com/office/drawing/2014/main" id="{26DC33EE-4D0D-D846-AE8D-B9771E8B0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pic>
        <p:nvPicPr>
          <p:cNvPr id="27654" name="Picture 634">
            <a:extLst>
              <a:ext uri="{FF2B5EF4-FFF2-40B4-BE49-F238E27FC236}">
                <a16:creationId xmlns:a16="http://schemas.microsoft.com/office/drawing/2014/main" id="{80DC4E14-B385-5C49-BE5D-8FD13D619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222408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6">
            <a:extLst>
              <a:ext uri="{FF2B5EF4-FFF2-40B4-BE49-F238E27FC236}">
                <a16:creationId xmlns:a16="http://schemas.microsoft.com/office/drawing/2014/main" id="{652C3D77-9FF5-C645-BB0F-163C0367E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>
            <a:extLst>
              <a:ext uri="{FF2B5EF4-FFF2-40B4-BE49-F238E27FC236}">
                <a16:creationId xmlns:a16="http://schemas.microsoft.com/office/drawing/2014/main" id="{28006869-4A25-4A4B-B4CF-CAED7B7D1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extBox 7">
            <a:extLst>
              <a:ext uri="{FF2B5EF4-FFF2-40B4-BE49-F238E27FC236}">
                <a16:creationId xmlns:a16="http://schemas.microsoft.com/office/drawing/2014/main" id="{7767DA04-1C0B-F642-8969-0E45D7695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954338"/>
            <a:ext cx="23129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100">
                <a:solidFill>
                  <a:srgbClr val="002060"/>
                </a:solidFill>
                <a:latin typeface="Indivisa Text Sans" pitchFamily="2" charset="77"/>
              </a:rPr>
              <a:t>Lorem ipsum dolor sit amet, consectetuer</a:t>
            </a:r>
          </a:p>
        </p:txBody>
      </p:sp>
      <p:sp>
        <p:nvSpPr>
          <p:cNvPr id="28675" name="TextBox 8">
            <a:extLst>
              <a:ext uri="{FF2B5EF4-FFF2-40B4-BE49-F238E27FC236}">
                <a16:creationId xmlns:a16="http://schemas.microsoft.com/office/drawing/2014/main" id="{66284EFE-FDDE-6742-9C42-8FC060428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121275"/>
            <a:ext cx="211931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3800" b="1">
                <a:solidFill>
                  <a:srgbClr val="002060"/>
                </a:solidFill>
                <a:latin typeface="Indivisa Text Sans" pitchFamily="2" charset="77"/>
              </a:rPr>
              <a:t>Tema</a:t>
            </a:r>
            <a:r>
              <a:rPr lang="es-ES_tradnl" altLang="en-US" sz="3800">
                <a:solidFill>
                  <a:srgbClr val="002060"/>
                </a:solidFill>
                <a:latin typeface="Indivisa Text Sans" pitchFamily="2" charset="77"/>
              </a:rPr>
              <a:t> </a:t>
            </a:r>
            <a:r>
              <a:rPr lang="es-ES_tradnl" altLang="en-US" sz="3800">
                <a:solidFill>
                  <a:srgbClr val="FF0000"/>
                </a:solidFill>
                <a:latin typeface="Indivisa Text Sans Light" pitchFamily="2" charset="77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8ECB4-EB9E-844E-8239-E5C465DC5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799138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s-ES_tradnl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Texto subtema 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F7AF3E5-2E35-EF4C-A845-2E66F7FFCD91}"/>
              </a:ext>
            </a:extLst>
          </p:cNvPr>
          <p:cNvCxnSpPr>
            <a:cxnSpLocks/>
          </p:cNvCxnSpPr>
          <p:nvPr/>
        </p:nvCxnSpPr>
        <p:spPr>
          <a:xfrm>
            <a:off x="9239250" y="2743200"/>
            <a:ext cx="0" cy="305593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8" name="TextBox 13">
            <a:extLst>
              <a:ext uri="{FF2B5EF4-FFF2-40B4-BE49-F238E27FC236}">
                <a16:creationId xmlns:a16="http://schemas.microsoft.com/office/drawing/2014/main" id="{8D038F91-FA62-1F4F-BF9C-BA627C531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5863" y="2954338"/>
            <a:ext cx="178752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8940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3512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8084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265613" indent="-608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ES_tradnl" altLang="en-US" sz="1300">
                <a:solidFill>
                  <a:schemeClr val="bg1"/>
                </a:solidFill>
                <a:latin typeface="Indivisa Text Sans" pitchFamily="2" charset="77"/>
              </a:rPr>
              <a:t>Lorem ipsum dolor sit amet, consectetuer adipiscing elit, sed diam</a:t>
            </a:r>
          </a:p>
          <a:p>
            <a:pPr>
              <a:buFont typeface="Arial" panose="020B0604020202020204" pitchFamily="34" charset="0"/>
              <a:buChar char="•"/>
            </a:pPr>
            <a:endParaRPr lang="es-ES_tradnl" altLang="en-US" sz="1300">
              <a:solidFill>
                <a:schemeClr val="bg1"/>
              </a:solidFill>
              <a:latin typeface="Indivisa Text Sans" pitchFamily="2" charset="7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_tradnl" altLang="en-US" sz="1300">
                <a:solidFill>
                  <a:schemeClr val="bg1"/>
                </a:solidFill>
                <a:latin typeface="Indivisa Text Sans" pitchFamily="2" charset="77"/>
              </a:rPr>
              <a:t>nonummy nibh euismod tincidunt ut.</a:t>
            </a:r>
          </a:p>
          <a:p>
            <a:pPr>
              <a:buFont typeface="Arial" panose="020B0604020202020204" pitchFamily="34" charset="0"/>
              <a:buChar char="•"/>
            </a:pPr>
            <a:endParaRPr lang="es-ES_tradnl" altLang="en-US" sz="1300">
              <a:solidFill>
                <a:schemeClr val="bg1"/>
              </a:solidFill>
              <a:latin typeface="Indivisa Text Sans" pitchFamily="2" charset="77"/>
            </a:endParaRPr>
          </a:p>
          <a:p>
            <a:pPr>
              <a:buFont typeface="Arial" panose="020B0604020202020204" pitchFamily="34" charset="0"/>
              <a:buChar char="•"/>
            </a:pPr>
            <a:endParaRPr lang="es-ES_tradnl" altLang="en-US" sz="1300">
              <a:solidFill>
                <a:schemeClr val="bg1"/>
              </a:solidFill>
              <a:latin typeface="Indivisa Text Sans" pitchFamily="2" charset="77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996B23C-5317-6A4E-B531-F238B1A4B03A}"/>
              </a:ext>
            </a:extLst>
          </p:cNvPr>
          <p:cNvSpPr txBox="1"/>
          <p:nvPr/>
        </p:nvSpPr>
        <p:spPr>
          <a:xfrm>
            <a:off x="8558213" y="5314950"/>
            <a:ext cx="3633787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3200" b="1" spc="-100" dirty="0">
                <a:solidFill>
                  <a:srgbClr val="121E5E"/>
                </a:solidFill>
                <a:latin typeface="Indivisa Text Sans" pitchFamily="2" charset="77"/>
              </a:rPr>
              <a:t>Texto destacado</a:t>
            </a:r>
          </a:p>
          <a:p>
            <a:pPr>
              <a:defRPr/>
            </a:pPr>
            <a:r>
              <a:rPr lang="es-ES_tradnl" sz="3200" b="1" spc="-100" dirty="0" err="1">
                <a:solidFill>
                  <a:srgbClr val="121E5E"/>
                </a:solidFill>
                <a:latin typeface="Indivisa Text Sans" pitchFamily="2" charset="77"/>
              </a:rPr>
              <a:t>lorem</a:t>
            </a:r>
            <a:r>
              <a:rPr lang="es-ES_tradnl" sz="3200" b="1" spc="-100" dirty="0">
                <a:solidFill>
                  <a:srgbClr val="121E5E"/>
                </a:solidFill>
                <a:latin typeface="Indivisa Text Sans" pitchFamily="2" charset="77"/>
              </a:rPr>
              <a:t> </a:t>
            </a:r>
            <a:r>
              <a:rPr lang="es-ES_tradnl" sz="3200" b="1" spc="-100" dirty="0" err="1">
                <a:solidFill>
                  <a:srgbClr val="121E5E"/>
                </a:solidFill>
                <a:latin typeface="Indivisa Text Sans" pitchFamily="2" charset="77"/>
              </a:rPr>
              <a:t>ipsum</a:t>
            </a:r>
            <a:endParaRPr lang="es-ES_tradnl" sz="3200" b="1" spc="-100" dirty="0">
              <a:solidFill>
                <a:srgbClr val="121E5E"/>
              </a:solidFill>
              <a:latin typeface="Indivisa Text Sa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762967-3BD3-A041-8639-9DC1F54FDF52}"/>
              </a:ext>
            </a:extLst>
          </p:cNvPr>
          <p:cNvSpPr txBox="1"/>
          <p:nvPr/>
        </p:nvSpPr>
        <p:spPr>
          <a:xfrm>
            <a:off x="6969125" y="1535113"/>
            <a:ext cx="2746375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Lorem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ipsum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dolor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sit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amet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,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consectetuer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adipiscing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elit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, sed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diam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nonummy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nibh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euismod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</a:t>
            </a:r>
            <a:r>
              <a:rPr lang="es-ES_tradnl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tincidunt</a:t>
            </a:r>
            <a:r>
              <a:rPr lang="es-ES_tradnl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Indivisa Text Sans" pitchFamily="2" charset="77"/>
              </a:rPr>
              <a:t> ut.</a:t>
            </a:r>
          </a:p>
        </p:txBody>
      </p:sp>
      <p:pic>
        <p:nvPicPr>
          <p:cNvPr id="29699" name="Picture 2">
            <a:extLst>
              <a:ext uri="{FF2B5EF4-FFF2-40B4-BE49-F238E27FC236}">
                <a16:creationId xmlns:a16="http://schemas.microsoft.com/office/drawing/2014/main" id="{B493777E-6039-6F48-9418-8122AE8E4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0"/>
            <a:ext cx="6710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B45C781-37E4-0544-9717-B265E487F2C7}"/>
              </a:ext>
            </a:extLst>
          </p:cNvPr>
          <p:cNvSpPr/>
          <p:nvPr/>
        </p:nvSpPr>
        <p:spPr>
          <a:xfrm flipV="1">
            <a:off x="6497638" y="1652588"/>
            <a:ext cx="319087" cy="3286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64AD415-A611-4E43-AEFE-E0F81D337265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rgbClr val="121E5E"/>
                </a:solidFill>
                <a:latin typeface="Indivisa Text Sans" pitchFamily="2" charset="77"/>
              </a:rPr>
              <a:t>Mapa</a:t>
            </a:r>
          </a:p>
        </p:txBody>
      </p:sp>
      <p:sp>
        <p:nvSpPr>
          <p:cNvPr id="30723" name="TextBox 13">
            <a:extLst>
              <a:ext uri="{FF2B5EF4-FFF2-40B4-BE49-F238E27FC236}">
                <a16:creationId xmlns:a16="http://schemas.microsoft.com/office/drawing/2014/main" id="{BB2D5BEB-45E2-884E-A9F0-7DC74DBAC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2928938"/>
            <a:ext cx="2746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altLang="en-US" sz="1300">
                <a:solidFill>
                  <a:srgbClr val="002060"/>
                </a:solidFill>
                <a:latin typeface="Indivisa Text Sans" pitchFamily="2" charset="77"/>
              </a:rPr>
              <a:t>Lorem ipsum dolor sit amet, consectetuer adipiscing elit, sed diam nonummy nibh euismod tincidunt ut.</a:t>
            </a:r>
          </a:p>
        </p:txBody>
      </p:sp>
      <p:pic>
        <p:nvPicPr>
          <p:cNvPr id="30724" name="Graphic 28">
            <a:extLst>
              <a:ext uri="{FF2B5EF4-FFF2-40B4-BE49-F238E27FC236}">
                <a16:creationId xmlns:a16="http://schemas.microsoft.com/office/drawing/2014/main" id="{7C13A5BE-8183-F549-92E3-16541B35E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4084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Box 24">
            <a:extLst>
              <a:ext uri="{FF2B5EF4-FFF2-40B4-BE49-F238E27FC236}">
                <a16:creationId xmlns:a16="http://schemas.microsoft.com/office/drawing/2014/main" id="{FF221DD6-D5E9-C544-AE44-F05C02674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383088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0726" name="Graphic 28">
            <a:extLst>
              <a:ext uri="{FF2B5EF4-FFF2-40B4-BE49-F238E27FC236}">
                <a16:creationId xmlns:a16="http://schemas.microsoft.com/office/drawing/2014/main" id="{A22A6023-FB26-5C4B-A615-B30B3698D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9418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24">
            <a:extLst>
              <a:ext uri="{FF2B5EF4-FFF2-40B4-BE49-F238E27FC236}">
                <a16:creationId xmlns:a16="http://schemas.microsoft.com/office/drawing/2014/main" id="{90C36E7A-3CBC-2544-9445-B7C668D1B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918075"/>
            <a:ext cx="2174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0728" name="Graphic 28">
            <a:extLst>
              <a:ext uri="{FF2B5EF4-FFF2-40B4-BE49-F238E27FC236}">
                <a16:creationId xmlns:a16="http://schemas.microsoft.com/office/drawing/2014/main" id="{CADD1A5A-DBAC-4747-A363-5F48C16F2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5464175"/>
            <a:ext cx="290512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TextBox 24">
            <a:extLst>
              <a:ext uri="{FF2B5EF4-FFF2-40B4-BE49-F238E27FC236}">
                <a16:creationId xmlns:a16="http://schemas.microsoft.com/office/drawing/2014/main" id="{BADE3AAE-07D9-2A48-9F44-23F5E8442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5440363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0730" name="Picture 20">
            <a:extLst>
              <a:ext uri="{FF2B5EF4-FFF2-40B4-BE49-F238E27FC236}">
                <a16:creationId xmlns:a16="http://schemas.microsoft.com/office/drawing/2014/main" id="{3D250D10-1F15-0044-A9C0-F16BC9261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350" y="4905375"/>
            <a:ext cx="27305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22">
            <a:extLst>
              <a:ext uri="{FF2B5EF4-FFF2-40B4-BE49-F238E27FC236}">
                <a16:creationId xmlns:a16="http://schemas.microsoft.com/office/drawing/2014/main" id="{29C2549D-97F6-C545-B58E-D4F1EEA04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063" y="5732463"/>
            <a:ext cx="2682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21">
            <a:extLst>
              <a:ext uri="{FF2B5EF4-FFF2-40B4-BE49-F238E27FC236}">
                <a16:creationId xmlns:a16="http://schemas.microsoft.com/office/drawing/2014/main" id="{F2BAB89C-13EB-9E41-A55C-7A810C425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350" y="4892675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21">
            <a:extLst>
              <a:ext uri="{FF2B5EF4-FFF2-40B4-BE49-F238E27FC236}">
                <a16:creationId xmlns:a16="http://schemas.microsoft.com/office/drawing/2014/main" id="{2C622831-B94A-CC4D-8482-C4B590BAD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1475" y="5718175"/>
            <a:ext cx="29527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6">
            <a:extLst>
              <a:ext uri="{FF2B5EF4-FFF2-40B4-BE49-F238E27FC236}">
                <a16:creationId xmlns:a16="http://schemas.microsoft.com/office/drawing/2014/main" id="{028713E4-8092-0B43-BF1B-478C4FCD6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13" y="282575"/>
            <a:ext cx="1001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8106B7F-717D-F148-BCA3-21DB74BE7A46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rgbClr val="121E5E"/>
                </a:solidFill>
                <a:latin typeface="Indivisa Text Sans" pitchFamily="2" charset="77"/>
              </a:rPr>
              <a:t>Mapa</a:t>
            </a:r>
          </a:p>
        </p:txBody>
      </p:sp>
      <p:sp>
        <p:nvSpPr>
          <p:cNvPr id="31747" name="TextBox 13">
            <a:extLst>
              <a:ext uri="{FF2B5EF4-FFF2-40B4-BE49-F238E27FC236}">
                <a16:creationId xmlns:a16="http://schemas.microsoft.com/office/drawing/2014/main" id="{432CB356-0EA3-4E49-9BF7-D4F6E0F88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2928938"/>
            <a:ext cx="2746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_tradnl" altLang="en-US" sz="1300">
                <a:solidFill>
                  <a:srgbClr val="002060"/>
                </a:solidFill>
                <a:latin typeface="Indivisa Text Sans" pitchFamily="2" charset="77"/>
              </a:rPr>
              <a:t>Lorem ipsum dolor sit amet, consectetuer adipiscing elit, sed diam nonummy nibh euismod tincidunt ut.</a:t>
            </a:r>
          </a:p>
        </p:txBody>
      </p:sp>
      <p:pic>
        <p:nvPicPr>
          <p:cNvPr id="31748" name="Graphic 28">
            <a:extLst>
              <a:ext uri="{FF2B5EF4-FFF2-40B4-BE49-F238E27FC236}">
                <a16:creationId xmlns:a16="http://schemas.microsoft.com/office/drawing/2014/main" id="{8BEED02F-6857-514B-ABA2-67FE6E83D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4084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Box 24">
            <a:extLst>
              <a:ext uri="{FF2B5EF4-FFF2-40B4-BE49-F238E27FC236}">
                <a16:creationId xmlns:a16="http://schemas.microsoft.com/office/drawing/2014/main" id="{EE98AD18-4AAC-A947-89F1-06311794A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383088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1750" name="Graphic 28">
            <a:extLst>
              <a:ext uri="{FF2B5EF4-FFF2-40B4-BE49-F238E27FC236}">
                <a16:creationId xmlns:a16="http://schemas.microsoft.com/office/drawing/2014/main" id="{5E1543AC-75E8-CE4E-B2C2-98DEC5E1E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4941888"/>
            <a:ext cx="290512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Box 24">
            <a:extLst>
              <a:ext uri="{FF2B5EF4-FFF2-40B4-BE49-F238E27FC236}">
                <a16:creationId xmlns:a16="http://schemas.microsoft.com/office/drawing/2014/main" id="{8FB0820B-1556-2A40-90C0-0C026E8BB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4918075"/>
            <a:ext cx="2174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1752" name="Graphic 28">
            <a:extLst>
              <a:ext uri="{FF2B5EF4-FFF2-40B4-BE49-F238E27FC236}">
                <a16:creationId xmlns:a16="http://schemas.microsoft.com/office/drawing/2014/main" id="{0AA268E5-9100-3048-B709-C7DF62A1B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5464175"/>
            <a:ext cx="290512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TextBox 24">
            <a:extLst>
              <a:ext uri="{FF2B5EF4-FFF2-40B4-BE49-F238E27FC236}">
                <a16:creationId xmlns:a16="http://schemas.microsoft.com/office/drawing/2014/main" id="{4AAA770F-6128-7645-89AC-45D0D2805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5440363"/>
            <a:ext cx="2174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_tradnl" altLang="en-US" sz="1200" b="1">
                <a:solidFill>
                  <a:srgbClr val="0070C0"/>
                </a:solidFill>
                <a:latin typeface="Indivisa Text Sans Black" pitchFamily="2" charset="77"/>
              </a:rPr>
              <a:t>Lorem ipsum</a:t>
            </a:r>
          </a:p>
        </p:txBody>
      </p:sp>
      <p:pic>
        <p:nvPicPr>
          <p:cNvPr id="31754" name="Picture 20">
            <a:extLst>
              <a:ext uri="{FF2B5EF4-FFF2-40B4-BE49-F238E27FC236}">
                <a16:creationId xmlns:a16="http://schemas.microsoft.com/office/drawing/2014/main" id="{C248F36F-9C46-E64B-8BCC-3132C9978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763" y="3076575"/>
            <a:ext cx="27305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22">
            <a:extLst>
              <a:ext uri="{FF2B5EF4-FFF2-40B4-BE49-F238E27FC236}">
                <a16:creationId xmlns:a16="http://schemas.microsoft.com/office/drawing/2014/main" id="{5F60CC29-DFAC-A946-A591-4369DD0D7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100" y="3589338"/>
            <a:ext cx="2682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21">
            <a:extLst>
              <a:ext uri="{FF2B5EF4-FFF2-40B4-BE49-F238E27FC236}">
                <a16:creationId xmlns:a16="http://schemas.microsoft.com/office/drawing/2014/main" id="{057A2846-83B4-F84E-A298-0CA5F7E30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763" y="3063875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21">
            <a:extLst>
              <a:ext uri="{FF2B5EF4-FFF2-40B4-BE49-F238E27FC236}">
                <a16:creationId xmlns:a16="http://schemas.microsoft.com/office/drawing/2014/main" id="{EC7AE4EB-D88C-9843-A6C3-D2FC03DEF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513" y="3575050"/>
            <a:ext cx="2952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icture 16">
            <a:extLst>
              <a:ext uri="{FF2B5EF4-FFF2-40B4-BE49-F238E27FC236}">
                <a16:creationId xmlns:a16="http://schemas.microsoft.com/office/drawing/2014/main" id="{6E25A123-FC85-F946-BD97-B4BDEC789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13" y="282575"/>
            <a:ext cx="1001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Box 227">
            <a:extLst>
              <a:ext uri="{FF2B5EF4-FFF2-40B4-BE49-F238E27FC236}">
                <a16:creationId xmlns:a16="http://schemas.microsoft.com/office/drawing/2014/main" id="{F45BF005-F496-5247-8BF4-EFB7DC7B6C5A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rgbClr val="121E5E"/>
                </a:solidFill>
                <a:latin typeface="Indivisa Text Sans" pitchFamily="2" charset="77"/>
              </a:rPr>
              <a:t>Íconos</a:t>
            </a:r>
          </a:p>
        </p:txBody>
      </p:sp>
      <p:pic>
        <p:nvPicPr>
          <p:cNvPr id="32771" name="Picture 15745">
            <a:extLst>
              <a:ext uri="{FF2B5EF4-FFF2-40B4-BE49-F238E27FC236}">
                <a16:creationId xmlns:a16="http://schemas.microsoft.com/office/drawing/2014/main" id="{0C5D07B6-8ED6-1B41-8C09-3B5BC61D7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16446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15747">
            <a:extLst>
              <a:ext uri="{FF2B5EF4-FFF2-40B4-BE49-F238E27FC236}">
                <a16:creationId xmlns:a16="http://schemas.microsoft.com/office/drawing/2014/main" id="{64738202-89EB-8F41-A5EF-7E2E9DEE8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88" y="16446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15749">
            <a:extLst>
              <a:ext uri="{FF2B5EF4-FFF2-40B4-BE49-F238E27FC236}">
                <a16:creationId xmlns:a16="http://schemas.microsoft.com/office/drawing/2014/main" id="{585A172B-B345-FB46-A1FB-D88ECE9D8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238" y="16446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15751">
            <a:extLst>
              <a:ext uri="{FF2B5EF4-FFF2-40B4-BE49-F238E27FC236}">
                <a16:creationId xmlns:a16="http://schemas.microsoft.com/office/drawing/2014/main" id="{758E5A20-2881-7E48-9505-8D64F0F9F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16446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5753">
            <a:extLst>
              <a:ext uri="{FF2B5EF4-FFF2-40B4-BE49-F238E27FC236}">
                <a16:creationId xmlns:a16="http://schemas.microsoft.com/office/drawing/2014/main" id="{8DF35FFF-236C-514D-82B8-4B5F6F6D0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538" y="1644650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5756">
            <a:extLst>
              <a:ext uri="{FF2B5EF4-FFF2-40B4-BE49-F238E27FC236}">
                <a16:creationId xmlns:a16="http://schemas.microsoft.com/office/drawing/2014/main" id="{0217F52C-8818-FE42-8632-10A90EFA8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100" y="16446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15760">
            <a:extLst>
              <a:ext uri="{FF2B5EF4-FFF2-40B4-BE49-F238E27FC236}">
                <a16:creationId xmlns:a16="http://schemas.microsoft.com/office/drawing/2014/main" id="{0C5D40A8-16ED-0341-97C2-29A9EAC89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1651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15764">
            <a:extLst>
              <a:ext uri="{FF2B5EF4-FFF2-40B4-BE49-F238E27FC236}">
                <a16:creationId xmlns:a16="http://schemas.microsoft.com/office/drawing/2014/main" id="{E618588D-CD20-C842-9F28-787FD1965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1651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Picture 15768">
            <a:extLst>
              <a:ext uri="{FF2B5EF4-FFF2-40B4-BE49-F238E27FC236}">
                <a16:creationId xmlns:a16="http://schemas.microsoft.com/office/drawing/2014/main" id="{6EF6F7C4-90F7-CB45-A79E-0843DCD1A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1651000"/>
            <a:ext cx="3635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5772">
            <a:extLst>
              <a:ext uri="{FF2B5EF4-FFF2-40B4-BE49-F238E27FC236}">
                <a16:creationId xmlns:a16="http://schemas.microsoft.com/office/drawing/2014/main" id="{D130C943-F218-0F48-AE0B-21D01AF36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165100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1" name="Picture 15776">
            <a:extLst>
              <a:ext uri="{FF2B5EF4-FFF2-40B4-BE49-F238E27FC236}">
                <a16:creationId xmlns:a16="http://schemas.microsoft.com/office/drawing/2014/main" id="{F315D106-102E-E141-B133-75A782AB4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7667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15780">
            <a:extLst>
              <a:ext uri="{FF2B5EF4-FFF2-40B4-BE49-F238E27FC236}">
                <a16:creationId xmlns:a16="http://schemas.microsoft.com/office/drawing/2014/main" id="{EAF11FF3-A001-DF4C-A398-754ABD0F9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3" name="Picture 15784">
            <a:extLst>
              <a:ext uri="{FF2B5EF4-FFF2-40B4-BE49-F238E27FC236}">
                <a16:creationId xmlns:a16="http://schemas.microsoft.com/office/drawing/2014/main" id="{94A6123B-03A5-4B40-9FF1-6A32322EE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15788">
            <a:extLst>
              <a:ext uri="{FF2B5EF4-FFF2-40B4-BE49-F238E27FC236}">
                <a16:creationId xmlns:a16="http://schemas.microsoft.com/office/drawing/2014/main" id="{6923FD9E-4D3B-9644-B4E4-461FEEBE7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688" y="7667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5" name="Picture 15792">
            <a:extLst>
              <a:ext uri="{FF2B5EF4-FFF2-40B4-BE49-F238E27FC236}">
                <a16:creationId xmlns:a16="http://schemas.microsoft.com/office/drawing/2014/main" id="{00C665AD-8809-C84E-BD07-0B3B26F06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7667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15796">
            <a:extLst>
              <a:ext uri="{FF2B5EF4-FFF2-40B4-BE49-F238E27FC236}">
                <a16:creationId xmlns:a16="http://schemas.microsoft.com/office/drawing/2014/main" id="{DFBE6966-706B-C346-8E5B-7B636B44A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0" y="7667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Picture 15800">
            <a:extLst>
              <a:ext uri="{FF2B5EF4-FFF2-40B4-BE49-F238E27FC236}">
                <a16:creationId xmlns:a16="http://schemas.microsoft.com/office/drawing/2014/main" id="{8DBCBE55-E27B-DB44-8959-09B4DA27F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738" y="7667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15804">
            <a:extLst>
              <a:ext uri="{FF2B5EF4-FFF2-40B4-BE49-F238E27FC236}">
                <a16:creationId xmlns:a16="http://schemas.microsoft.com/office/drawing/2014/main" id="{0B6F2097-B908-4641-86B4-C00942C71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7667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15812">
            <a:extLst>
              <a:ext uri="{FF2B5EF4-FFF2-40B4-BE49-F238E27FC236}">
                <a16:creationId xmlns:a16="http://schemas.microsoft.com/office/drawing/2014/main" id="{52F1A924-5D9A-6F49-A933-EF4AA86FA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766763"/>
            <a:ext cx="7683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15816">
            <a:extLst>
              <a:ext uri="{FF2B5EF4-FFF2-40B4-BE49-F238E27FC236}">
                <a16:creationId xmlns:a16="http://schemas.microsoft.com/office/drawing/2014/main" id="{04470EB3-7800-A949-AF15-933CD37AD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1203325"/>
            <a:ext cx="10175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Picture 15818">
            <a:extLst>
              <a:ext uri="{FF2B5EF4-FFF2-40B4-BE49-F238E27FC236}">
                <a16:creationId xmlns:a16="http://schemas.microsoft.com/office/drawing/2014/main" id="{B8AA47A7-A47B-804C-8068-72FCF1E38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Picture 15820">
            <a:extLst>
              <a:ext uri="{FF2B5EF4-FFF2-40B4-BE49-F238E27FC236}">
                <a16:creationId xmlns:a16="http://schemas.microsoft.com/office/drawing/2014/main" id="{59FD2649-24AF-0A41-A4C2-7ECDF32FE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25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Picture 15822">
            <a:extLst>
              <a:ext uri="{FF2B5EF4-FFF2-40B4-BE49-F238E27FC236}">
                <a16:creationId xmlns:a16="http://schemas.microsoft.com/office/drawing/2014/main" id="{9636E472-DB6F-9B48-A758-34377625C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4" name="Picture 15824">
            <a:extLst>
              <a:ext uri="{FF2B5EF4-FFF2-40B4-BE49-F238E27FC236}">
                <a16:creationId xmlns:a16="http://schemas.microsoft.com/office/drawing/2014/main" id="{A548F395-987C-794C-BD8B-119C6D5EE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150" y="120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Picture 15826">
            <a:extLst>
              <a:ext uri="{FF2B5EF4-FFF2-40B4-BE49-F238E27FC236}">
                <a16:creationId xmlns:a16="http://schemas.microsoft.com/office/drawing/2014/main" id="{11A7F40F-9184-1F4B-96F2-64786DEE8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213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6" name="Picture 15828">
            <a:extLst>
              <a:ext uri="{FF2B5EF4-FFF2-40B4-BE49-F238E27FC236}">
                <a16:creationId xmlns:a16="http://schemas.microsoft.com/office/drawing/2014/main" id="{CB4704C5-8342-AA42-A2AE-736EF3449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0863" y="120332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7" name="Picture 15830">
            <a:extLst>
              <a:ext uri="{FF2B5EF4-FFF2-40B4-BE49-F238E27FC236}">
                <a16:creationId xmlns:a16="http://schemas.microsoft.com/office/drawing/2014/main" id="{FEA93B5D-40DB-344C-B3B1-EC36DBCC7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513" y="120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8" name="Picture 15832">
            <a:extLst>
              <a:ext uri="{FF2B5EF4-FFF2-40B4-BE49-F238E27FC236}">
                <a16:creationId xmlns:a16="http://schemas.microsoft.com/office/drawing/2014/main" id="{FB236FAA-4C08-3F4C-B5FB-816D131EC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575" y="120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9" name="Picture 15834">
            <a:extLst>
              <a:ext uri="{FF2B5EF4-FFF2-40B4-BE49-F238E27FC236}">
                <a16:creationId xmlns:a16="http://schemas.microsoft.com/office/drawing/2014/main" id="{3C8CADF8-758D-C143-8378-C5E0D20BD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120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0" name="Picture 15836">
            <a:extLst>
              <a:ext uri="{FF2B5EF4-FFF2-40B4-BE49-F238E27FC236}">
                <a16:creationId xmlns:a16="http://schemas.microsoft.com/office/drawing/2014/main" id="{DAF5C49B-464B-1549-B97D-8A5963D6C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1" name="Picture 15838">
            <a:extLst>
              <a:ext uri="{FF2B5EF4-FFF2-40B4-BE49-F238E27FC236}">
                <a16:creationId xmlns:a16="http://schemas.microsoft.com/office/drawing/2014/main" id="{68DE92FE-20A8-D14F-AB3D-6E051E489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613" y="20732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2" name="Picture 15840">
            <a:extLst>
              <a:ext uri="{FF2B5EF4-FFF2-40B4-BE49-F238E27FC236}">
                <a16:creationId xmlns:a16="http://schemas.microsoft.com/office/drawing/2014/main" id="{21548F0F-428D-5A4B-AF32-343C7B4AA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3" name="Picture 15842">
            <a:extLst>
              <a:ext uri="{FF2B5EF4-FFF2-40B4-BE49-F238E27FC236}">
                <a16:creationId xmlns:a16="http://schemas.microsoft.com/office/drawing/2014/main" id="{A4693C08-6EF6-2D4A-92E4-C7042D7B8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5" y="2066925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4" name="Picture 15844">
            <a:extLst>
              <a:ext uri="{FF2B5EF4-FFF2-40B4-BE49-F238E27FC236}">
                <a16:creationId xmlns:a16="http://schemas.microsoft.com/office/drawing/2014/main" id="{EE368F29-5CC5-CA4B-8325-2B773A5A9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0669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5" name="Picture 15846">
            <a:extLst>
              <a:ext uri="{FF2B5EF4-FFF2-40B4-BE49-F238E27FC236}">
                <a16:creationId xmlns:a16="http://schemas.microsoft.com/office/drawing/2014/main" id="{6FBE314C-10CE-4542-86DB-13AAF2E54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0669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6" name="Picture 15848">
            <a:extLst>
              <a:ext uri="{FF2B5EF4-FFF2-40B4-BE49-F238E27FC236}">
                <a16:creationId xmlns:a16="http://schemas.microsoft.com/office/drawing/2014/main" id="{0413E910-7B9E-1D4F-85BA-84C0B682B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0669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7" name="Picture 15850">
            <a:extLst>
              <a:ext uri="{FF2B5EF4-FFF2-40B4-BE49-F238E27FC236}">
                <a16:creationId xmlns:a16="http://schemas.microsoft.com/office/drawing/2014/main" id="{C1107915-B66D-2041-8206-A56ECE878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2066925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8" name="Picture 15852">
            <a:extLst>
              <a:ext uri="{FF2B5EF4-FFF2-40B4-BE49-F238E27FC236}">
                <a16:creationId xmlns:a16="http://schemas.microsoft.com/office/drawing/2014/main" id="{836F9CA5-7A3A-7B4C-A271-99633D1DD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225" y="2066925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9" name="Picture 15854">
            <a:extLst>
              <a:ext uri="{FF2B5EF4-FFF2-40B4-BE49-F238E27FC236}">
                <a16:creationId xmlns:a16="http://schemas.microsoft.com/office/drawing/2014/main" id="{71B2C3D4-F447-FA4C-A9A0-423F94FB3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20732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0" name="Picture 15916">
            <a:extLst>
              <a:ext uri="{FF2B5EF4-FFF2-40B4-BE49-F238E27FC236}">
                <a16:creationId xmlns:a16="http://schemas.microsoft.com/office/drawing/2014/main" id="{CD2582B5-FFF0-4C40-A981-AB86443AE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1" name="Picture 15918">
            <a:extLst>
              <a:ext uri="{FF2B5EF4-FFF2-40B4-BE49-F238E27FC236}">
                <a16:creationId xmlns:a16="http://schemas.microsoft.com/office/drawing/2014/main" id="{971DA8CE-328E-9E42-BB90-764ED0B21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2" name="Picture 15920">
            <a:extLst>
              <a:ext uri="{FF2B5EF4-FFF2-40B4-BE49-F238E27FC236}">
                <a16:creationId xmlns:a16="http://schemas.microsoft.com/office/drawing/2014/main" id="{586F7DF6-B85B-C643-AF78-3D218E6C7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3" name="Picture 15922">
            <a:extLst>
              <a:ext uri="{FF2B5EF4-FFF2-40B4-BE49-F238E27FC236}">
                <a16:creationId xmlns:a16="http://schemas.microsoft.com/office/drawing/2014/main" id="{C4740498-BAB7-8E4D-9B2B-354223A3A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4" name="Picture 15924">
            <a:extLst>
              <a:ext uri="{FF2B5EF4-FFF2-40B4-BE49-F238E27FC236}">
                <a16:creationId xmlns:a16="http://schemas.microsoft.com/office/drawing/2014/main" id="{539C9E1E-DC4D-1545-A8A1-D20302336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466975"/>
            <a:ext cx="3635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5" name="Picture 15926">
            <a:extLst>
              <a:ext uri="{FF2B5EF4-FFF2-40B4-BE49-F238E27FC236}">
                <a16:creationId xmlns:a16="http://schemas.microsoft.com/office/drawing/2014/main" id="{26858B1C-82D7-3645-AD0E-674844509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6" name="Picture 15928">
            <a:extLst>
              <a:ext uri="{FF2B5EF4-FFF2-40B4-BE49-F238E27FC236}">
                <a16:creationId xmlns:a16="http://schemas.microsoft.com/office/drawing/2014/main" id="{54EEC320-F0C6-B847-818E-4A1D61B28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225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7" name="Picture 15930">
            <a:extLst>
              <a:ext uri="{FF2B5EF4-FFF2-40B4-BE49-F238E27FC236}">
                <a16:creationId xmlns:a16="http://schemas.microsoft.com/office/drawing/2014/main" id="{C5D8C47B-C4B5-4241-8CA9-D3EDEA8C2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200" y="24669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8" name="Picture 15932">
            <a:extLst>
              <a:ext uri="{FF2B5EF4-FFF2-40B4-BE49-F238E27FC236}">
                <a16:creationId xmlns:a16="http://schemas.microsoft.com/office/drawing/2014/main" id="{A04ECD4A-96C3-7045-AEFE-B0DBAE508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9" name="Picture 15934">
            <a:extLst>
              <a:ext uri="{FF2B5EF4-FFF2-40B4-BE49-F238E27FC236}">
                <a16:creationId xmlns:a16="http://schemas.microsoft.com/office/drawing/2014/main" id="{76E6893F-B3D2-1B49-85B6-38BFAE3B9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24669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0" name="Picture 15956">
            <a:extLst>
              <a:ext uri="{FF2B5EF4-FFF2-40B4-BE49-F238E27FC236}">
                <a16:creationId xmlns:a16="http://schemas.microsoft.com/office/drawing/2014/main" id="{97EAFA76-ABB1-B14D-91BC-BA083CEF1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82098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1" name="Picture 15958">
            <a:extLst>
              <a:ext uri="{FF2B5EF4-FFF2-40B4-BE49-F238E27FC236}">
                <a16:creationId xmlns:a16="http://schemas.microsoft.com/office/drawing/2014/main" id="{307525CE-FC4E-E344-A295-D484B863B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20988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2" name="Picture 15960">
            <a:extLst>
              <a:ext uri="{FF2B5EF4-FFF2-40B4-BE49-F238E27FC236}">
                <a16:creationId xmlns:a16="http://schemas.microsoft.com/office/drawing/2014/main" id="{36BF6BB5-90AC-9040-8360-F28230BF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3" name="Picture 15962">
            <a:extLst>
              <a:ext uri="{FF2B5EF4-FFF2-40B4-BE49-F238E27FC236}">
                <a16:creationId xmlns:a16="http://schemas.microsoft.com/office/drawing/2014/main" id="{416EE1E9-C21A-7040-8CFD-85E518AF3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913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4" name="Picture 15964">
            <a:extLst>
              <a:ext uri="{FF2B5EF4-FFF2-40B4-BE49-F238E27FC236}">
                <a16:creationId xmlns:a16="http://schemas.microsoft.com/office/drawing/2014/main" id="{A424AEF2-9233-3645-8708-67E977133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063" y="2820988"/>
            <a:ext cx="3571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5" name="Picture 15966">
            <a:extLst>
              <a:ext uri="{FF2B5EF4-FFF2-40B4-BE49-F238E27FC236}">
                <a16:creationId xmlns:a16="http://schemas.microsoft.com/office/drawing/2014/main" id="{4F201C6C-C137-F847-8EC4-684BE5C5C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282098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6" name="Picture 15968">
            <a:extLst>
              <a:ext uri="{FF2B5EF4-FFF2-40B4-BE49-F238E27FC236}">
                <a16:creationId xmlns:a16="http://schemas.microsoft.com/office/drawing/2014/main" id="{383B7C98-4443-184E-852C-7BA85862A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00" y="282098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7" name="Picture 15970">
            <a:extLst>
              <a:ext uri="{FF2B5EF4-FFF2-40B4-BE49-F238E27FC236}">
                <a16:creationId xmlns:a16="http://schemas.microsoft.com/office/drawing/2014/main" id="{534FCCFB-CF79-5B4A-9282-80E42E2D5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0" y="28273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8" name="Picture 15972">
            <a:extLst>
              <a:ext uri="{FF2B5EF4-FFF2-40B4-BE49-F238E27FC236}">
                <a16:creationId xmlns:a16="http://schemas.microsoft.com/office/drawing/2014/main" id="{A1D869C9-6042-B04C-A2FD-DBB4E849B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8" y="2827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29" name="Picture 15974">
            <a:extLst>
              <a:ext uri="{FF2B5EF4-FFF2-40B4-BE49-F238E27FC236}">
                <a16:creationId xmlns:a16="http://schemas.microsoft.com/office/drawing/2014/main" id="{0EE939D9-3D28-AF4B-AEEC-3A836CE19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2827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0" name="Picture 15976">
            <a:extLst>
              <a:ext uri="{FF2B5EF4-FFF2-40B4-BE49-F238E27FC236}">
                <a16:creationId xmlns:a16="http://schemas.microsoft.com/office/drawing/2014/main" id="{B67D2E5E-2A69-3748-BA2D-D537A6B13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1" name="Picture 15978">
            <a:extLst>
              <a:ext uri="{FF2B5EF4-FFF2-40B4-BE49-F238E27FC236}">
                <a16:creationId xmlns:a16="http://schemas.microsoft.com/office/drawing/2014/main" id="{58E8F68F-D3C0-3941-81C4-C4BF33ABF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2" name="Picture 15980">
            <a:extLst>
              <a:ext uri="{FF2B5EF4-FFF2-40B4-BE49-F238E27FC236}">
                <a16:creationId xmlns:a16="http://schemas.microsoft.com/office/drawing/2014/main" id="{F3FE43EF-19CE-6049-A6EF-8BD3785F3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3" name="Picture 15982">
            <a:extLst>
              <a:ext uri="{FF2B5EF4-FFF2-40B4-BE49-F238E27FC236}">
                <a16:creationId xmlns:a16="http://schemas.microsoft.com/office/drawing/2014/main" id="{3F1F9FD3-18A9-CE4C-8E57-2603232C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913" y="31924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4" name="Picture 15984">
            <a:extLst>
              <a:ext uri="{FF2B5EF4-FFF2-40B4-BE49-F238E27FC236}">
                <a16:creationId xmlns:a16="http://schemas.microsoft.com/office/drawing/2014/main" id="{3ED5C2D2-B0F1-CE42-9E5B-B6AB8DF16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5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5" name="Picture 15986">
            <a:extLst>
              <a:ext uri="{FF2B5EF4-FFF2-40B4-BE49-F238E27FC236}">
                <a16:creationId xmlns:a16="http://schemas.microsoft.com/office/drawing/2014/main" id="{C65633C0-5DC8-F440-8391-20B2ED969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625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6" name="Picture 15988">
            <a:extLst>
              <a:ext uri="{FF2B5EF4-FFF2-40B4-BE49-F238E27FC236}">
                <a16:creationId xmlns:a16="http://schemas.microsoft.com/office/drawing/2014/main" id="{72975481-DA2B-3C4A-94A6-C14B23212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363" y="31924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7" name="Picture 15990">
            <a:extLst>
              <a:ext uri="{FF2B5EF4-FFF2-40B4-BE49-F238E27FC236}">
                <a16:creationId xmlns:a16="http://schemas.microsoft.com/office/drawing/2014/main" id="{1CC5BBF0-E43E-AA41-A823-A822DD3C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31924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8" name="Picture 15992">
            <a:extLst>
              <a:ext uri="{FF2B5EF4-FFF2-40B4-BE49-F238E27FC236}">
                <a16:creationId xmlns:a16="http://schemas.microsoft.com/office/drawing/2014/main" id="{1E69643C-41FF-ED49-97F8-F4863249E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75" y="31924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39" name="Picture 15994">
            <a:extLst>
              <a:ext uri="{FF2B5EF4-FFF2-40B4-BE49-F238E27FC236}">
                <a16:creationId xmlns:a16="http://schemas.microsoft.com/office/drawing/2014/main" id="{436E3350-7E28-734B-AAAB-2020E6120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31924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0" name="Picture 15996">
            <a:extLst>
              <a:ext uri="{FF2B5EF4-FFF2-40B4-BE49-F238E27FC236}">
                <a16:creationId xmlns:a16="http://schemas.microsoft.com/office/drawing/2014/main" id="{09249FBD-B581-0745-9775-67E0DB212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1" name="Picture 15998">
            <a:extLst>
              <a:ext uri="{FF2B5EF4-FFF2-40B4-BE49-F238E27FC236}">
                <a16:creationId xmlns:a16="http://schemas.microsoft.com/office/drawing/2014/main" id="{3974D230-1F11-F748-9CFC-FB87D9B2D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63938"/>
            <a:ext cx="3635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2" name="Picture 16000">
            <a:extLst>
              <a:ext uri="{FF2B5EF4-FFF2-40B4-BE49-F238E27FC236}">
                <a16:creationId xmlns:a16="http://schemas.microsoft.com/office/drawing/2014/main" id="{5E975491-6DAF-0B48-80A3-A9049D6AA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38" y="35639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3" name="Picture 16002">
            <a:extLst>
              <a:ext uri="{FF2B5EF4-FFF2-40B4-BE49-F238E27FC236}">
                <a16:creationId xmlns:a16="http://schemas.microsoft.com/office/drawing/2014/main" id="{5E826EBE-07D3-7C49-BBF4-812A177DC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35639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4" name="Picture 16004">
            <a:extLst>
              <a:ext uri="{FF2B5EF4-FFF2-40B4-BE49-F238E27FC236}">
                <a16:creationId xmlns:a16="http://schemas.microsoft.com/office/drawing/2014/main" id="{518A0584-ACE9-5D4C-9DE3-89D308039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5" y="35639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5" name="Picture 16006">
            <a:extLst>
              <a:ext uri="{FF2B5EF4-FFF2-40B4-BE49-F238E27FC236}">
                <a16:creationId xmlns:a16="http://schemas.microsoft.com/office/drawing/2014/main" id="{7F4BC52E-9923-5B43-9E9A-E86FD5B34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3563938"/>
            <a:ext cx="36353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6" name="Picture 16008">
            <a:extLst>
              <a:ext uri="{FF2B5EF4-FFF2-40B4-BE49-F238E27FC236}">
                <a16:creationId xmlns:a16="http://schemas.microsoft.com/office/drawing/2014/main" id="{8C9F6F41-AF92-F845-9D4A-69F2BD38E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775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7" name="Picture 16010">
            <a:extLst>
              <a:ext uri="{FF2B5EF4-FFF2-40B4-BE49-F238E27FC236}">
                <a16:creationId xmlns:a16="http://schemas.microsoft.com/office/drawing/2014/main" id="{5045AB1E-8836-4D42-A764-62E66756F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925" y="3563938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8" name="Picture 16012">
            <a:extLst>
              <a:ext uri="{FF2B5EF4-FFF2-40B4-BE49-F238E27FC236}">
                <a16:creationId xmlns:a16="http://schemas.microsoft.com/office/drawing/2014/main" id="{0A921002-D3F7-A940-A168-8A8DC7E3D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75" y="35639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49" name="Picture 16014">
            <a:extLst>
              <a:ext uri="{FF2B5EF4-FFF2-40B4-BE49-F238E27FC236}">
                <a16:creationId xmlns:a16="http://schemas.microsoft.com/office/drawing/2014/main" id="{80B1A468-392B-FA45-8CEF-14A8D7C8F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35639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0" name="Picture 16017">
            <a:extLst>
              <a:ext uri="{FF2B5EF4-FFF2-40B4-BE49-F238E27FC236}">
                <a16:creationId xmlns:a16="http://schemas.microsoft.com/office/drawing/2014/main" id="{157AA23B-93EC-F34A-B0B9-12B55DD73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1" name="Picture 16019">
            <a:extLst>
              <a:ext uri="{FF2B5EF4-FFF2-40B4-BE49-F238E27FC236}">
                <a16:creationId xmlns:a16="http://schemas.microsoft.com/office/drawing/2014/main" id="{2BB7DAF5-A691-3F48-A24C-762D3819C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0195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2" name="Picture 16021">
            <a:extLst>
              <a:ext uri="{FF2B5EF4-FFF2-40B4-BE49-F238E27FC236}">
                <a16:creationId xmlns:a16="http://schemas.microsoft.com/office/drawing/2014/main" id="{6BBF6151-D207-4C40-8A37-DA295C9C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3" name="Picture 16023">
            <a:extLst>
              <a:ext uri="{FF2B5EF4-FFF2-40B4-BE49-F238E27FC236}">
                <a16:creationId xmlns:a16="http://schemas.microsoft.com/office/drawing/2014/main" id="{880B1718-5B58-9646-9A3E-0DA8696DA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40195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4" name="Picture 16025">
            <a:extLst>
              <a:ext uri="{FF2B5EF4-FFF2-40B4-BE49-F238E27FC236}">
                <a16:creationId xmlns:a16="http://schemas.microsoft.com/office/drawing/2014/main" id="{09CB003A-3CD6-6B45-8C8C-DCC223CA0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5" name="Picture 16027">
            <a:extLst>
              <a:ext uri="{FF2B5EF4-FFF2-40B4-BE49-F238E27FC236}">
                <a16:creationId xmlns:a16="http://schemas.microsoft.com/office/drawing/2014/main" id="{8D6FAB63-EEC1-CA47-ABA8-A024F97DA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4019550"/>
            <a:ext cx="3635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6" name="Picture 16029">
            <a:extLst>
              <a:ext uri="{FF2B5EF4-FFF2-40B4-BE49-F238E27FC236}">
                <a16:creationId xmlns:a16="http://schemas.microsoft.com/office/drawing/2014/main" id="{DBF656E2-2BC6-3046-B0F5-20436D571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188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7" name="Picture 16031">
            <a:extLst>
              <a:ext uri="{FF2B5EF4-FFF2-40B4-BE49-F238E27FC236}">
                <a16:creationId xmlns:a16="http://schemas.microsoft.com/office/drawing/2014/main" id="{95EC0B8E-53EC-8344-AE4B-5027503FE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338" y="4019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8" name="Picture 16033">
            <a:extLst>
              <a:ext uri="{FF2B5EF4-FFF2-40B4-BE49-F238E27FC236}">
                <a16:creationId xmlns:a16="http://schemas.microsoft.com/office/drawing/2014/main" id="{487FDF3A-73DA-4446-9CF6-E9868E26B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59" name="Picture 16035">
            <a:extLst>
              <a:ext uri="{FF2B5EF4-FFF2-40B4-BE49-F238E27FC236}">
                <a16:creationId xmlns:a16="http://schemas.microsoft.com/office/drawing/2014/main" id="{904245BF-5061-5647-8E1D-CEE9A53D0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4019550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0" name="Picture 16037">
            <a:extLst>
              <a:ext uri="{FF2B5EF4-FFF2-40B4-BE49-F238E27FC236}">
                <a16:creationId xmlns:a16="http://schemas.microsoft.com/office/drawing/2014/main" id="{07DF268A-9E28-FB4B-B464-64E3DE2E7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1" name="Picture 16039">
            <a:extLst>
              <a:ext uri="{FF2B5EF4-FFF2-40B4-BE49-F238E27FC236}">
                <a16:creationId xmlns:a16="http://schemas.microsoft.com/office/drawing/2014/main" id="{FAF65140-999C-4D49-8664-1F01DFEAD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2" name="Picture 16041">
            <a:extLst>
              <a:ext uri="{FF2B5EF4-FFF2-40B4-BE49-F238E27FC236}">
                <a16:creationId xmlns:a16="http://schemas.microsoft.com/office/drawing/2014/main" id="{7AD55C73-D13A-034C-8C46-AF2ECD946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44481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3" name="Picture 16043">
            <a:extLst>
              <a:ext uri="{FF2B5EF4-FFF2-40B4-BE49-F238E27FC236}">
                <a16:creationId xmlns:a16="http://schemas.microsoft.com/office/drawing/2014/main" id="{60B29511-B3C9-8340-B394-063A2DA2E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4" name="Picture 16045">
            <a:extLst>
              <a:ext uri="{FF2B5EF4-FFF2-40B4-BE49-F238E27FC236}">
                <a16:creationId xmlns:a16="http://schemas.microsoft.com/office/drawing/2014/main" id="{76825778-E73C-1D43-99A5-62E5C5B8B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5" name="Picture 16047">
            <a:extLst>
              <a:ext uri="{FF2B5EF4-FFF2-40B4-BE49-F238E27FC236}">
                <a16:creationId xmlns:a16="http://schemas.microsoft.com/office/drawing/2014/main" id="{4A300EDC-3B39-004A-B3D2-5C808CC63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4448175"/>
            <a:ext cx="3635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6" name="Picture 16049">
            <a:extLst>
              <a:ext uri="{FF2B5EF4-FFF2-40B4-BE49-F238E27FC236}">
                <a16:creationId xmlns:a16="http://schemas.microsoft.com/office/drawing/2014/main" id="{D40673F4-DF90-CE43-AE71-A56A57B24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775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7" name="Picture 16051">
            <a:extLst>
              <a:ext uri="{FF2B5EF4-FFF2-40B4-BE49-F238E27FC236}">
                <a16:creationId xmlns:a16="http://schemas.microsoft.com/office/drawing/2014/main" id="{D3C7C60E-315A-6141-BF1F-10E2525B7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925" y="44481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8" name="Picture 16053">
            <a:extLst>
              <a:ext uri="{FF2B5EF4-FFF2-40B4-BE49-F238E27FC236}">
                <a16:creationId xmlns:a16="http://schemas.microsoft.com/office/drawing/2014/main" id="{0FDA2D44-6B3B-AF45-B58C-B7ECE4A44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8" y="4448175"/>
            <a:ext cx="3619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69" name="Picture 16055">
            <a:extLst>
              <a:ext uri="{FF2B5EF4-FFF2-40B4-BE49-F238E27FC236}">
                <a16:creationId xmlns:a16="http://schemas.microsoft.com/office/drawing/2014/main" id="{94C400C1-EFA5-DC41-852D-ED3E676EA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44481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0" name="Picture 16057">
            <a:extLst>
              <a:ext uri="{FF2B5EF4-FFF2-40B4-BE49-F238E27FC236}">
                <a16:creationId xmlns:a16="http://schemas.microsoft.com/office/drawing/2014/main" id="{41F6921C-1260-3441-9FEB-92D763704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38" y="4903788"/>
            <a:ext cx="361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1" name="Picture 16059">
            <a:extLst>
              <a:ext uri="{FF2B5EF4-FFF2-40B4-BE49-F238E27FC236}">
                <a16:creationId xmlns:a16="http://schemas.microsoft.com/office/drawing/2014/main" id="{34FA278E-CFAA-6D4E-83C4-F4030312D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350" y="4903788"/>
            <a:ext cx="361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2" name="Picture 16061">
            <a:extLst>
              <a:ext uri="{FF2B5EF4-FFF2-40B4-BE49-F238E27FC236}">
                <a16:creationId xmlns:a16="http://schemas.microsoft.com/office/drawing/2014/main" id="{298FA3C5-3453-6A46-AF85-97D2EE07B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4897438"/>
            <a:ext cx="360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3" name="Picture 16063">
            <a:extLst>
              <a:ext uri="{FF2B5EF4-FFF2-40B4-BE49-F238E27FC236}">
                <a16:creationId xmlns:a16="http://schemas.microsoft.com/office/drawing/2014/main" id="{231CC96F-B0D9-3946-8CA5-C07352BD3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4897438"/>
            <a:ext cx="3571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4" name="Picture 16065">
            <a:extLst>
              <a:ext uri="{FF2B5EF4-FFF2-40B4-BE49-F238E27FC236}">
                <a16:creationId xmlns:a16="http://schemas.microsoft.com/office/drawing/2014/main" id="{BCEB44BD-45AE-3747-ADED-7505C83E1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413" y="4897438"/>
            <a:ext cx="3571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5" name="Picture 16067">
            <a:extLst>
              <a:ext uri="{FF2B5EF4-FFF2-40B4-BE49-F238E27FC236}">
                <a16:creationId xmlns:a16="http://schemas.microsoft.com/office/drawing/2014/main" id="{81298C54-F3A5-5943-93E4-9B2DF0F2C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563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6" name="Picture 16069">
            <a:extLst>
              <a:ext uri="{FF2B5EF4-FFF2-40B4-BE49-F238E27FC236}">
                <a16:creationId xmlns:a16="http://schemas.microsoft.com/office/drawing/2014/main" id="{037E057A-E7A9-644A-91F6-9D7F1B883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7" name="Picture 16071">
            <a:extLst>
              <a:ext uri="{FF2B5EF4-FFF2-40B4-BE49-F238E27FC236}">
                <a16:creationId xmlns:a16="http://schemas.microsoft.com/office/drawing/2014/main" id="{99EA018F-DE63-2F43-A4D6-BC6F622D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4897438"/>
            <a:ext cx="360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8" name="Picture 16073">
            <a:extLst>
              <a:ext uri="{FF2B5EF4-FFF2-40B4-BE49-F238E27FC236}">
                <a16:creationId xmlns:a16="http://schemas.microsoft.com/office/drawing/2014/main" id="{0719984E-11A2-4C45-951C-E7A2F8F10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713" y="4897438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79" name="Picture 16075">
            <a:extLst>
              <a:ext uri="{FF2B5EF4-FFF2-40B4-BE49-F238E27FC236}">
                <a16:creationId xmlns:a16="http://schemas.microsoft.com/office/drawing/2014/main" id="{DA3ADFAE-2782-A943-B4DD-5735EB816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225" y="4897438"/>
            <a:ext cx="35718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0" name="Picture 16077">
            <a:extLst>
              <a:ext uri="{FF2B5EF4-FFF2-40B4-BE49-F238E27FC236}">
                <a16:creationId xmlns:a16="http://schemas.microsoft.com/office/drawing/2014/main" id="{D9C17841-7DA4-0F42-B535-EB0B28050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1" name="Picture 16079">
            <a:extLst>
              <a:ext uri="{FF2B5EF4-FFF2-40B4-BE49-F238E27FC236}">
                <a16:creationId xmlns:a16="http://schemas.microsoft.com/office/drawing/2014/main" id="{F24E6121-0D3E-B745-969D-AED7D8C69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3641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2" name="Picture 16081">
            <a:extLst>
              <a:ext uri="{FF2B5EF4-FFF2-40B4-BE49-F238E27FC236}">
                <a16:creationId xmlns:a16="http://schemas.microsoft.com/office/drawing/2014/main" id="{C8F4D54F-041D-D94B-9608-91A01C4E5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3" name="Picture 16083">
            <a:extLst>
              <a:ext uri="{FF2B5EF4-FFF2-40B4-BE49-F238E27FC236}">
                <a16:creationId xmlns:a16="http://schemas.microsoft.com/office/drawing/2014/main" id="{5A2BAA07-9954-264A-9A63-DD281A940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4" name="Picture 16085">
            <a:extLst>
              <a:ext uri="{FF2B5EF4-FFF2-40B4-BE49-F238E27FC236}">
                <a16:creationId xmlns:a16="http://schemas.microsoft.com/office/drawing/2014/main" id="{613BBB62-85C5-4D49-A1F3-596E10DF2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5364163"/>
            <a:ext cx="361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5" name="Picture 16087">
            <a:extLst>
              <a:ext uri="{FF2B5EF4-FFF2-40B4-BE49-F238E27FC236}">
                <a16:creationId xmlns:a16="http://schemas.microsoft.com/office/drawing/2014/main" id="{C9282ECE-CD88-194C-8523-8A884FAEB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6" name="Picture 16089">
            <a:extLst>
              <a:ext uri="{FF2B5EF4-FFF2-40B4-BE49-F238E27FC236}">
                <a16:creationId xmlns:a16="http://schemas.microsoft.com/office/drawing/2014/main" id="{5128E2E7-0678-884A-A7CA-097F29104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25" y="5357813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7" name="Picture 16091">
            <a:extLst>
              <a:ext uri="{FF2B5EF4-FFF2-40B4-BE49-F238E27FC236}">
                <a16:creationId xmlns:a16="http://schemas.microsoft.com/office/drawing/2014/main" id="{5D0CEC78-B2AD-3240-A9EE-68BAFC8CD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5357813"/>
            <a:ext cx="3571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8" name="Picture 16093">
            <a:extLst>
              <a:ext uri="{FF2B5EF4-FFF2-40B4-BE49-F238E27FC236}">
                <a16:creationId xmlns:a16="http://schemas.microsoft.com/office/drawing/2014/main" id="{2C4AB556-2D61-D94E-BF13-A85ED63A4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75" y="53578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89" name="Picture 16095">
            <a:extLst>
              <a:ext uri="{FF2B5EF4-FFF2-40B4-BE49-F238E27FC236}">
                <a16:creationId xmlns:a16="http://schemas.microsoft.com/office/drawing/2014/main" id="{4A3EA9DF-82C8-1842-9561-106176962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38" y="53625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0" name="Picture 16097">
            <a:extLst>
              <a:ext uri="{FF2B5EF4-FFF2-40B4-BE49-F238E27FC236}">
                <a16:creationId xmlns:a16="http://schemas.microsoft.com/office/drawing/2014/main" id="{093C92B0-60A9-AF41-B962-37A05AC76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57721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1" name="Picture 16099">
            <a:extLst>
              <a:ext uri="{FF2B5EF4-FFF2-40B4-BE49-F238E27FC236}">
                <a16:creationId xmlns:a16="http://schemas.microsoft.com/office/drawing/2014/main" id="{5175BE26-67D8-A747-B9DE-009A1C780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77215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2" name="Picture 16101">
            <a:extLst>
              <a:ext uri="{FF2B5EF4-FFF2-40B4-BE49-F238E27FC236}">
                <a16:creationId xmlns:a16="http://schemas.microsoft.com/office/drawing/2014/main" id="{02D34120-C6A9-1E46-95AF-F0E805E95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38" y="57721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3" name="Picture 16103">
            <a:extLst>
              <a:ext uri="{FF2B5EF4-FFF2-40B4-BE49-F238E27FC236}">
                <a16:creationId xmlns:a16="http://schemas.microsoft.com/office/drawing/2014/main" id="{B34F60F4-7F61-8A47-A4E1-09576BBF8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88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4" name="Picture 16105">
            <a:extLst>
              <a:ext uri="{FF2B5EF4-FFF2-40B4-BE49-F238E27FC236}">
                <a16:creationId xmlns:a16="http://schemas.microsoft.com/office/drawing/2014/main" id="{392098BB-301D-3B4D-957D-7F3FEDBED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5" name="Picture 16107">
            <a:extLst>
              <a:ext uri="{FF2B5EF4-FFF2-40B4-BE49-F238E27FC236}">
                <a16:creationId xmlns:a16="http://schemas.microsoft.com/office/drawing/2014/main" id="{F7721BD2-08BF-3246-9DA0-051768634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57721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6" name="Picture 16109">
            <a:extLst>
              <a:ext uri="{FF2B5EF4-FFF2-40B4-BE49-F238E27FC236}">
                <a16:creationId xmlns:a16="http://schemas.microsoft.com/office/drawing/2014/main" id="{56B112E0-92B4-4440-91EB-9FA4F6BA0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57721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7" name="Picture 16111">
            <a:extLst>
              <a:ext uri="{FF2B5EF4-FFF2-40B4-BE49-F238E27FC236}">
                <a16:creationId xmlns:a16="http://schemas.microsoft.com/office/drawing/2014/main" id="{0A95EAB0-DFCA-3F46-943A-660EB70DF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0" y="577215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8" name="Picture 16113">
            <a:extLst>
              <a:ext uri="{FF2B5EF4-FFF2-40B4-BE49-F238E27FC236}">
                <a16:creationId xmlns:a16="http://schemas.microsoft.com/office/drawing/2014/main" id="{68AD9F91-C972-D047-9931-92459C2B4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4663" y="5772150"/>
            <a:ext cx="3571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99" name="Picture 16115">
            <a:extLst>
              <a:ext uri="{FF2B5EF4-FFF2-40B4-BE49-F238E27FC236}">
                <a16:creationId xmlns:a16="http://schemas.microsoft.com/office/drawing/2014/main" id="{69439D81-7198-F845-BE12-E9564A600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225" y="5772150"/>
            <a:ext cx="3571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A98E260D-6619-084D-B1B6-7A92A6AFAC2F}"/>
              </a:ext>
            </a:extLst>
          </p:cNvPr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>
            <a:off x="5054600" y="768350"/>
            <a:ext cx="835025" cy="3603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66FEB68-62FA-3642-B1D6-84C153E46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03761D-33B1-C54F-8023-0073A66440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6148" name="TextBox 8">
            <a:extLst>
              <a:ext uri="{FF2B5EF4-FFF2-40B4-BE49-F238E27FC236}">
                <a16:creationId xmlns:a16="http://schemas.microsoft.com/office/drawing/2014/main" id="{98992DB6-599F-AC4B-BB43-ED73101AE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00A5E67-CC83-4A4E-93FA-5E12E5E50F35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6150" name="Picture 611">
            <a:extLst>
              <a:ext uri="{FF2B5EF4-FFF2-40B4-BE49-F238E27FC236}">
                <a16:creationId xmlns:a16="http://schemas.microsoft.com/office/drawing/2014/main" id="{EFB3095B-BDE4-3B47-B187-254D3113E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220821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6">
            <a:extLst>
              <a:ext uri="{FF2B5EF4-FFF2-40B4-BE49-F238E27FC236}">
                <a16:creationId xmlns:a16="http://schemas.microsoft.com/office/drawing/2014/main" id="{9D7C795E-B1C9-6A4F-8BEB-0999040B4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Box 273">
            <a:extLst>
              <a:ext uri="{FF2B5EF4-FFF2-40B4-BE49-F238E27FC236}">
                <a16:creationId xmlns:a16="http://schemas.microsoft.com/office/drawing/2014/main" id="{64A9FF32-88E7-2041-BB60-C1D8A5B3BE07}"/>
              </a:ext>
            </a:extLst>
          </p:cNvPr>
          <p:cNvSpPr txBox="1"/>
          <p:nvPr/>
        </p:nvSpPr>
        <p:spPr>
          <a:xfrm>
            <a:off x="1150938" y="1636713"/>
            <a:ext cx="25511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6000" b="1" spc="-150" dirty="0">
                <a:solidFill>
                  <a:schemeClr val="bg1"/>
                </a:solidFill>
                <a:latin typeface="Indivisa Text Sans" pitchFamily="2" charset="77"/>
              </a:rPr>
              <a:t>Íconos</a:t>
            </a:r>
          </a:p>
        </p:txBody>
      </p:sp>
      <p:pic>
        <p:nvPicPr>
          <p:cNvPr id="33795" name="Picture 2">
            <a:extLst>
              <a:ext uri="{FF2B5EF4-FFF2-40B4-BE49-F238E27FC236}">
                <a16:creationId xmlns:a16="http://schemas.microsoft.com/office/drawing/2014/main" id="{4AD54F15-8D71-254C-AE90-282EB0AE2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21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5">
            <a:extLst>
              <a:ext uri="{FF2B5EF4-FFF2-40B4-BE49-F238E27FC236}">
                <a16:creationId xmlns:a16="http://schemas.microsoft.com/office/drawing/2014/main" id="{1B5500CA-C738-E548-943F-A2CD4CEE2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93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8">
            <a:extLst>
              <a:ext uri="{FF2B5EF4-FFF2-40B4-BE49-F238E27FC236}">
                <a16:creationId xmlns:a16="http://schemas.microsoft.com/office/drawing/2014/main" id="{FF0F24FE-904C-494C-867A-A0B805111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66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10">
            <a:extLst>
              <a:ext uri="{FF2B5EF4-FFF2-40B4-BE49-F238E27FC236}">
                <a16:creationId xmlns:a16="http://schemas.microsoft.com/office/drawing/2014/main" id="{B365348E-1A6B-214B-88C0-3F4890A8D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38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3">
            <a:extLst>
              <a:ext uri="{FF2B5EF4-FFF2-40B4-BE49-F238E27FC236}">
                <a16:creationId xmlns:a16="http://schemas.microsoft.com/office/drawing/2014/main" id="{38BABB9A-F8B6-0240-9E5E-B95B3AF80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113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6">
            <a:extLst>
              <a:ext uri="{FF2B5EF4-FFF2-40B4-BE49-F238E27FC236}">
                <a16:creationId xmlns:a16="http://schemas.microsoft.com/office/drawing/2014/main" id="{28F57022-9957-E548-83C7-BF3105246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838" y="7493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8">
            <a:extLst>
              <a:ext uri="{FF2B5EF4-FFF2-40B4-BE49-F238E27FC236}">
                <a16:creationId xmlns:a16="http://schemas.microsoft.com/office/drawing/2014/main" id="{3782A32E-9E99-854E-87D3-E5B3D5734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150" y="7493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21">
            <a:extLst>
              <a:ext uri="{FF2B5EF4-FFF2-40B4-BE49-F238E27FC236}">
                <a16:creationId xmlns:a16="http://schemas.microsoft.com/office/drawing/2014/main" id="{218DD2C4-679C-CA4D-8077-BA7AE75B1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7493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27">
            <a:extLst>
              <a:ext uri="{FF2B5EF4-FFF2-40B4-BE49-F238E27FC236}">
                <a16:creationId xmlns:a16="http://schemas.microsoft.com/office/drawing/2014/main" id="{FAEDA4C8-E8A9-034F-A21E-E8B745ED8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749300"/>
            <a:ext cx="7683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31">
            <a:extLst>
              <a:ext uri="{FF2B5EF4-FFF2-40B4-BE49-F238E27FC236}">
                <a16:creationId xmlns:a16="http://schemas.microsoft.com/office/drawing/2014/main" id="{BA48191E-735A-F443-95C1-2CFE8011E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1176338"/>
            <a:ext cx="10144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35">
            <a:extLst>
              <a:ext uri="{FF2B5EF4-FFF2-40B4-BE49-F238E27FC236}">
                <a16:creationId xmlns:a16="http://schemas.microsoft.com/office/drawing/2014/main" id="{C6AF2430-B82F-9E4A-BE50-460E3856B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6" name="Picture 39">
            <a:extLst>
              <a:ext uri="{FF2B5EF4-FFF2-40B4-BE49-F238E27FC236}">
                <a16:creationId xmlns:a16="http://schemas.microsoft.com/office/drawing/2014/main" id="{9CCF8C92-0D32-E349-B9E2-F0ABCCCC8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7" name="Picture 43">
            <a:extLst>
              <a:ext uri="{FF2B5EF4-FFF2-40B4-BE49-F238E27FC236}">
                <a16:creationId xmlns:a16="http://schemas.microsoft.com/office/drawing/2014/main" id="{CB8B7736-09E3-1744-B17C-C8ED69AEA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0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8" name="Picture 47">
            <a:extLst>
              <a:ext uri="{FF2B5EF4-FFF2-40B4-BE49-F238E27FC236}">
                <a16:creationId xmlns:a16="http://schemas.microsoft.com/office/drawing/2014/main" id="{94FBFBC9-CFC8-DF48-9783-F7B90A740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200" y="1176338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Picture 51">
            <a:extLst>
              <a:ext uri="{FF2B5EF4-FFF2-40B4-BE49-F238E27FC236}">
                <a16:creationId xmlns:a16="http://schemas.microsoft.com/office/drawing/2014/main" id="{A7596BFA-ED51-814F-AE32-9A46DB855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088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55">
            <a:extLst>
              <a:ext uri="{FF2B5EF4-FFF2-40B4-BE49-F238E27FC236}">
                <a16:creationId xmlns:a16="http://schemas.microsoft.com/office/drawing/2014/main" id="{D0FEE76A-A759-BE46-876F-3B643AD38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38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59">
            <a:extLst>
              <a:ext uri="{FF2B5EF4-FFF2-40B4-BE49-F238E27FC236}">
                <a16:creationId xmlns:a16="http://schemas.microsoft.com/office/drawing/2014/main" id="{B5B87AC2-E3CE-9143-AA94-A473AA8A0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268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2" name="Picture 448">
            <a:extLst>
              <a:ext uri="{FF2B5EF4-FFF2-40B4-BE49-F238E27FC236}">
                <a16:creationId xmlns:a16="http://schemas.microsoft.com/office/drawing/2014/main" id="{3C59DDB3-52A6-D948-A78D-4B2DE5F6B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988" y="1176338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452">
            <a:extLst>
              <a:ext uri="{FF2B5EF4-FFF2-40B4-BE49-F238E27FC236}">
                <a16:creationId xmlns:a16="http://schemas.microsoft.com/office/drawing/2014/main" id="{0B191942-FBDD-9243-9678-7A378CE5B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1176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4" name="Picture 456">
            <a:extLst>
              <a:ext uri="{FF2B5EF4-FFF2-40B4-BE49-F238E27FC236}">
                <a16:creationId xmlns:a16="http://schemas.microsoft.com/office/drawing/2014/main" id="{A1A5012F-E6C0-A64E-9C27-DE8966CEE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5" name="Picture 460">
            <a:extLst>
              <a:ext uri="{FF2B5EF4-FFF2-40B4-BE49-F238E27FC236}">
                <a16:creationId xmlns:a16="http://schemas.microsoft.com/office/drawing/2014/main" id="{9E8CC02A-8E33-AF44-8CDB-204BBF4D0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16049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6" name="Picture 464">
            <a:extLst>
              <a:ext uri="{FF2B5EF4-FFF2-40B4-BE49-F238E27FC236}">
                <a16:creationId xmlns:a16="http://schemas.microsoft.com/office/drawing/2014/main" id="{D566EA21-8758-2146-9171-0F3DF7A5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16049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7" name="Picture 468">
            <a:extLst>
              <a:ext uri="{FF2B5EF4-FFF2-40B4-BE49-F238E27FC236}">
                <a16:creationId xmlns:a16="http://schemas.microsoft.com/office/drawing/2014/main" id="{5C02A80F-4E14-8E48-82A6-EA3629838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88" y="16049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8" name="Picture 472">
            <a:extLst>
              <a:ext uri="{FF2B5EF4-FFF2-40B4-BE49-F238E27FC236}">
                <a16:creationId xmlns:a16="http://schemas.microsoft.com/office/drawing/2014/main" id="{A272EDDE-A804-2F40-8E4F-A16286E81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9" name="Picture 476">
            <a:extLst>
              <a:ext uri="{FF2B5EF4-FFF2-40B4-BE49-F238E27FC236}">
                <a16:creationId xmlns:a16="http://schemas.microsoft.com/office/drawing/2014/main" id="{4A5C4B77-CFE2-1640-A56C-A05F282CF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0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0" name="Picture 480">
            <a:extLst>
              <a:ext uri="{FF2B5EF4-FFF2-40B4-BE49-F238E27FC236}">
                <a16:creationId xmlns:a16="http://schemas.microsoft.com/office/drawing/2014/main" id="{3D8CCD33-73F1-994A-8557-4F28AE056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8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1" name="Picture 484">
            <a:extLst>
              <a:ext uri="{FF2B5EF4-FFF2-40B4-BE49-F238E27FC236}">
                <a16:creationId xmlns:a16="http://schemas.microsoft.com/office/drawing/2014/main" id="{EDC255DA-4079-CC44-B77E-1A001D0AE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6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2" name="Picture 488">
            <a:extLst>
              <a:ext uri="{FF2B5EF4-FFF2-40B4-BE49-F238E27FC236}">
                <a16:creationId xmlns:a16="http://schemas.microsoft.com/office/drawing/2014/main" id="{2F357024-5FC9-D94C-8000-95692861D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8" y="16049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3" name="Picture 492">
            <a:extLst>
              <a:ext uri="{FF2B5EF4-FFF2-40B4-BE49-F238E27FC236}">
                <a16:creationId xmlns:a16="http://schemas.microsoft.com/office/drawing/2014/main" id="{E2F66368-DAD1-0947-9621-3ECD2BD2A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16049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4" name="Picture 496">
            <a:extLst>
              <a:ext uri="{FF2B5EF4-FFF2-40B4-BE49-F238E27FC236}">
                <a16:creationId xmlns:a16="http://schemas.microsoft.com/office/drawing/2014/main" id="{F08A824C-9F60-A94B-96F5-BE13F017C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5" name="Picture 500">
            <a:extLst>
              <a:ext uri="{FF2B5EF4-FFF2-40B4-BE49-F238E27FC236}">
                <a16:creationId xmlns:a16="http://schemas.microsoft.com/office/drawing/2014/main" id="{A09FD7D4-AFC4-ED47-B884-F35CDA865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6" name="Picture 504">
            <a:extLst>
              <a:ext uri="{FF2B5EF4-FFF2-40B4-BE49-F238E27FC236}">
                <a16:creationId xmlns:a16="http://schemas.microsoft.com/office/drawing/2014/main" id="{DF60CA65-5219-4847-875D-A51A07DF5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7" name="Picture 508">
            <a:extLst>
              <a:ext uri="{FF2B5EF4-FFF2-40B4-BE49-F238E27FC236}">
                <a16:creationId xmlns:a16="http://schemas.microsoft.com/office/drawing/2014/main" id="{84FDDA9F-E85B-7545-B28B-0898EA990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032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8" name="Picture 512">
            <a:extLst>
              <a:ext uri="{FF2B5EF4-FFF2-40B4-BE49-F238E27FC236}">
                <a16:creationId xmlns:a16="http://schemas.microsoft.com/office/drawing/2014/main" id="{E9EE9302-3548-C041-82E6-38E587BDF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9" name="Picture 516">
            <a:extLst>
              <a:ext uri="{FF2B5EF4-FFF2-40B4-BE49-F238E27FC236}">
                <a16:creationId xmlns:a16="http://schemas.microsoft.com/office/drawing/2014/main" id="{99CEF0CF-8886-3244-97C5-594E2BB53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0" name="Picture 520">
            <a:extLst>
              <a:ext uri="{FF2B5EF4-FFF2-40B4-BE49-F238E27FC236}">
                <a16:creationId xmlns:a16="http://schemas.microsoft.com/office/drawing/2014/main" id="{488FE156-7E77-2745-AD02-2F8152CBE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1" name="Picture 524">
            <a:extLst>
              <a:ext uri="{FF2B5EF4-FFF2-40B4-BE49-F238E27FC236}">
                <a16:creationId xmlns:a16="http://schemas.microsoft.com/office/drawing/2014/main" id="{5CB147E8-74C2-5D41-A872-45F8C5F53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20320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2" name="Picture 528">
            <a:extLst>
              <a:ext uri="{FF2B5EF4-FFF2-40B4-BE49-F238E27FC236}">
                <a16:creationId xmlns:a16="http://schemas.microsoft.com/office/drawing/2014/main" id="{37D7D932-0B55-DC4F-8167-46F9C791F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20320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3" name="Picture 532">
            <a:extLst>
              <a:ext uri="{FF2B5EF4-FFF2-40B4-BE49-F238E27FC236}">
                <a16:creationId xmlns:a16="http://schemas.microsoft.com/office/drawing/2014/main" id="{9206B546-511E-B542-A5C1-E787D5A46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20320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4" name="Picture 536">
            <a:extLst>
              <a:ext uri="{FF2B5EF4-FFF2-40B4-BE49-F238E27FC236}">
                <a16:creationId xmlns:a16="http://schemas.microsoft.com/office/drawing/2014/main" id="{CD75EC61-999D-E944-A002-308A84233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5" name="Picture 540">
            <a:extLst>
              <a:ext uri="{FF2B5EF4-FFF2-40B4-BE49-F238E27FC236}">
                <a16:creationId xmlns:a16="http://schemas.microsoft.com/office/drawing/2014/main" id="{CBA02A38-C25B-6340-9E55-F6BCBE902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4606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6" name="Picture 544">
            <a:extLst>
              <a:ext uri="{FF2B5EF4-FFF2-40B4-BE49-F238E27FC236}">
                <a16:creationId xmlns:a16="http://schemas.microsoft.com/office/drawing/2014/main" id="{5EFB39F7-030A-844F-AB00-8497A1805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7" name="Picture 548">
            <a:extLst>
              <a:ext uri="{FF2B5EF4-FFF2-40B4-BE49-F238E27FC236}">
                <a16:creationId xmlns:a16="http://schemas.microsoft.com/office/drawing/2014/main" id="{EFC7D524-45E2-544D-A869-73459C254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8" name="Picture 552">
            <a:extLst>
              <a:ext uri="{FF2B5EF4-FFF2-40B4-BE49-F238E27FC236}">
                <a16:creationId xmlns:a16="http://schemas.microsoft.com/office/drawing/2014/main" id="{FA9F1B87-6624-BF4F-892E-4C8B88138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9" name="Picture 556">
            <a:extLst>
              <a:ext uri="{FF2B5EF4-FFF2-40B4-BE49-F238E27FC236}">
                <a16:creationId xmlns:a16="http://schemas.microsoft.com/office/drawing/2014/main" id="{F8E9B7A8-F649-9045-B36B-03FE14F3A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24606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0" name="Picture 560">
            <a:extLst>
              <a:ext uri="{FF2B5EF4-FFF2-40B4-BE49-F238E27FC236}">
                <a16:creationId xmlns:a16="http://schemas.microsoft.com/office/drawing/2014/main" id="{A05B6B90-4C12-3C40-8BFA-4C18E33DF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1" name="Picture 564">
            <a:extLst>
              <a:ext uri="{FF2B5EF4-FFF2-40B4-BE49-F238E27FC236}">
                <a16:creationId xmlns:a16="http://schemas.microsoft.com/office/drawing/2014/main" id="{DCEC2433-7F08-8A46-961A-11E868A0F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2" name="Picture 568">
            <a:extLst>
              <a:ext uri="{FF2B5EF4-FFF2-40B4-BE49-F238E27FC236}">
                <a16:creationId xmlns:a16="http://schemas.microsoft.com/office/drawing/2014/main" id="{D62318DF-FC58-6F4A-95D9-F5B8B7E7E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4606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3" name="Picture 572">
            <a:extLst>
              <a:ext uri="{FF2B5EF4-FFF2-40B4-BE49-F238E27FC236}">
                <a16:creationId xmlns:a16="http://schemas.microsoft.com/office/drawing/2014/main" id="{D73BC568-F8A0-1549-A622-085A18A93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24606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4" name="Picture 576">
            <a:extLst>
              <a:ext uri="{FF2B5EF4-FFF2-40B4-BE49-F238E27FC236}">
                <a16:creationId xmlns:a16="http://schemas.microsoft.com/office/drawing/2014/main" id="{22B7435E-D126-5447-8690-85F19B21F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5" name="Picture 580">
            <a:extLst>
              <a:ext uri="{FF2B5EF4-FFF2-40B4-BE49-F238E27FC236}">
                <a16:creationId xmlns:a16="http://schemas.microsoft.com/office/drawing/2014/main" id="{B31F8B26-61E5-7842-8591-6A38B3E81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6" name="Picture 584">
            <a:extLst>
              <a:ext uri="{FF2B5EF4-FFF2-40B4-BE49-F238E27FC236}">
                <a16:creationId xmlns:a16="http://schemas.microsoft.com/office/drawing/2014/main" id="{F952257B-4404-4444-B024-D246E2398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7" name="Picture 588">
            <a:extLst>
              <a:ext uri="{FF2B5EF4-FFF2-40B4-BE49-F238E27FC236}">
                <a16:creationId xmlns:a16="http://schemas.microsoft.com/office/drawing/2014/main" id="{81C03669-2C2B-654B-8E96-935380BD0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8" name="Picture 592">
            <a:extLst>
              <a:ext uri="{FF2B5EF4-FFF2-40B4-BE49-F238E27FC236}">
                <a16:creationId xmlns:a16="http://schemas.microsoft.com/office/drawing/2014/main" id="{4820634E-CB2F-0141-B935-67268A951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28876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9" name="Picture 595">
            <a:extLst>
              <a:ext uri="{FF2B5EF4-FFF2-40B4-BE49-F238E27FC236}">
                <a16:creationId xmlns:a16="http://schemas.microsoft.com/office/drawing/2014/main" id="{5DD12F69-E93B-3C4C-8B81-4A3CCFECE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0" name="Picture 597">
            <a:extLst>
              <a:ext uri="{FF2B5EF4-FFF2-40B4-BE49-F238E27FC236}">
                <a16:creationId xmlns:a16="http://schemas.microsoft.com/office/drawing/2014/main" id="{35AAC8AA-BBDA-8447-81E5-000B931F4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2887663"/>
            <a:ext cx="3603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1" name="Picture 599">
            <a:extLst>
              <a:ext uri="{FF2B5EF4-FFF2-40B4-BE49-F238E27FC236}">
                <a16:creationId xmlns:a16="http://schemas.microsoft.com/office/drawing/2014/main" id="{92B397DE-01CD-944F-A092-24A35158A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2" name="Picture 601">
            <a:extLst>
              <a:ext uri="{FF2B5EF4-FFF2-40B4-BE49-F238E27FC236}">
                <a16:creationId xmlns:a16="http://schemas.microsoft.com/office/drawing/2014/main" id="{134489C8-593D-D648-8381-C5BF71883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2887663"/>
            <a:ext cx="3603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3" name="Picture 603">
            <a:extLst>
              <a:ext uri="{FF2B5EF4-FFF2-40B4-BE49-F238E27FC236}">
                <a16:creationId xmlns:a16="http://schemas.microsoft.com/office/drawing/2014/main" id="{7ECF6475-43F4-6340-928E-9238D5430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288766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4" name="Picture 605">
            <a:extLst>
              <a:ext uri="{FF2B5EF4-FFF2-40B4-BE49-F238E27FC236}">
                <a16:creationId xmlns:a16="http://schemas.microsoft.com/office/drawing/2014/main" id="{E8266685-9104-1A4E-B640-153C8620E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5" name="Picture 607">
            <a:extLst>
              <a:ext uri="{FF2B5EF4-FFF2-40B4-BE49-F238E27FC236}">
                <a16:creationId xmlns:a16="http://schemas.microsoft.com/office/drawing/2014/main" id="{6C62570D-E3E7-3A46-8327-378479BF3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6" name="Picture 609">
            <a:extLst>
              <a:ext uri="{FF2B5EF4-FFF2-40B4-BE49-F238E27FC236}">
                <a16:creationId xmlns:a16="http://schemas.microsoft.com/office/drawing/2014/main" id="{5DF386C9-4835-8A40-9C14-389AE062D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7" name="Picture 611">
            <a:extLst>
              <a:ext uri="{FF2B5EF4-FFF2-40B4-BE49-F238E27FC236}">
                <a16:creationId xmlns:a16="http://schemas.microsoft.com/office/drawing/2014/main" id="{18883CF3-6222-7449-9006-681C4A917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8" name="Picture 613">
            <a:extLst>
              <a:ext uri="{FF2B5EF4-FFF2-40B4-BE49-F238E27FC236}">
                <a16:creationId xmlns:a16="http://schemas.microsoft.com/office/drawing/2014/main" id="{39B98B4C-2895-3645-BA46-4DA56EE01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32924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59" name="Picture 615">
            <a:extLst>
              <a:ext uri="{FF2B5EF4-FFF2-40B4-BE49-F238E27FC236}">
                <a16:creationId xmlns:a16="http://schemas.microsoft.com/office/drawing/2014/main" id="{B679C99A-4E7B-D34E-89C5-C8ABE75BF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0" name="Picture 617">
            <a:extLst>
              <a:ext uri="{FF2B5EF4-FFF2-40B4-BE49-F238E27FC236}">
                <a16:creationId xmlns:a16="http://schemas.microsoft.com/office/drawing/2014/main" id="{BB511850-4294-C043-8A3E-C64C932C5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32924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1" name="Picture 620">
            <a:extLst>
              <a:ext uri="{FF2B5EF4-FFF2-40B4-BE49-F238E27FC236}">
                <a16:creationId xmlns:a16="http://schemas.microsoft.com/office/drawing/2014/main" id="{11662916-9D64-574D-BD20-E811B94EE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2" name="Picture 624">
            <a:extLst>
              <a:ext uri="{FF2B5EF4-FFF2-40B4-BE49-F238E27FC236}">
                <a16:creationId xmlns:a16="http://schemas.microsoft.com/office/drawing/2014/main" id="{ED8B37C0-00AF-2E4C-A3E9-E8F60D476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32924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3" name="Picture 628">
            <a:extLst>
              <a:ext uri="{FF2B5EF4-FFF2-40B4-BE49-F238E27FC236}">
                <a16:creationId xmlns:a16="http://schemas.microsoft.com/office/drawing/2014/main" id="{46DEB70E-F2E4-1C48-8AFF-93B936D12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32924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4" name="Picture 634">
            <a:extLst>
              <a:ext uri="{FF2B5EF4-FFF2-40B4-BE49-F238E27FC236}">
                <a16:creationId xmlns:a16="http://schemas.microsoft.com/office/drawing/2014/main" id="{62351B23-6979-5945-BEC4-5EB096BFF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5" name="Picture 638">
            <a:extLst>
              <a:ext uri="{FF2B5EF4-FFF2-40B4-BE49-F238E27FC236}">
                <a16:creationId xmlns:a16="http://schemas.microsoft.com/office/drawing/2014/main" id="{CC28BA73-739D-5E4E-BAD7-490484110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6" name="Picture 642">
            <a:extLst>
              <a:ext uri="{FF2B5EF4-FFF2-40B4-BE49-F238E27FC236}">
                <a16:creationId xmlns:a16="http://schemas.microsoft.com/office/drawing/2014/main" id="{092222E2-AFC2-504D-BEE6-FF4D5C054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7" name="Picture 646">
            <a:extLst>
              <a:ext uri="{FF2B5EF4-FFF2-40B4-BE49-F238E27FC236}">
                <a16:creationId xmlns:a16="http://schemas.microsoft.com/office/drawing/2014/main" id="{B4B26E8D-92A7-F74D-BC3B-0E1A2A0C9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8" name="Picture 650">
            <a:extLst>
              <a:ext uri="{FF2B5EF4-FFF2-40B4-BE49-F238E27FC236}">
                <a16:creationId xmlns:a16="http://schemas.microsoft.com/office/drawing/2014/main" id="{50674E99-E20C-EB4D-8FEC-66CF5BB84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374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69" name="Picture 654">
            <a:extLst>
              <a:ext uri="{FF2B5EF4-FFF2-40B4-BE49-F238E27FC236}">
                <a16:creationId xmlns:a16="http://schemas.microsoft.com/office/drawing/2014/main" id="{247AC452-1BF0-0640-BD30-64DA31240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0" name="Picture 657">
            <a:extLst>
              <a:ext uri="{FF2B5EF4-FFF2-40B4-BE49-F238E27FC236}">
                <a16:creationId xmlns:a16="http://schemas.microsoft.com/office/drawing/2014/main" id="{752084BA-5569-0B48-9A63-84F31AADE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3743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1" name="Picture 659">
            <a:extLst>
              <a:ext uri="{FF2B5EF4-FFF2-40B4-BE49-F238E27FC236}">
                <a16:creationId xmlns:a16="http://schemas.microsoft.com/office/drawing/2014/main" id="{529C52C5-8F45-4249-9D91-003920F08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2" name="Picture 661">
            <a:extLst>
              <a:ext uri="{FF2B5EF4-FFF2-40B4-BE49-F238E27FC236}">
                <a16:creationId xmlns:a16="http://schemas.microsoft.com/office/drawing/2014/main" id="{7D27BB11-066A-034F-8641-53002FCA7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3743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3" name="Picture 663">
            <a:extLst>
              <a:ext uri="{FF2B5EF4-FFF2-40B4-BE49-F238E27FC236}">
                <a16:creationId xmlns:a16="http://schemas.microsoft.com/office/drawing/2014/main" id="{5C5A12B3-CBBD-C142-836D-4F7DB1E8A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3743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4" name="Picture 665">
            <a:extLst>
              <a:ext uri="{FF2B5EF4-FFF2-40B4-BE49-F238E27FC236}">
                <a16:creationId xmlns:a16="http://schemas.microsoft.com/office/drawing/2014/main" id="{FD557AD2-9DB4-364F-8505-87E2F5116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5" name="Picture 667">
            <a:extLst>
              <a:ext uri="{FF2B5EF4-FFF2-40B4-BE49-F238E27FC236}">
                <a16:creationId xmlns:a16="http://schemas.microsoft.com/office/drawing/2014/main" id="{AC1D302E-7671-BE4E-9737-1F1AD984F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6" name="Picture 669">
            <a:extLst>
              <a:ext uri="{FF2B5EF4-FFF2-40B4-BE49-F238E27FC236}">
                <a16:creationId xmlns:a16="http://schemas.microsoft.com/office/drawing/2014/main" id="{3B7928E8-11E3-7845-9D80-72C19AFDF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187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7" name="Picture 671">
            <a:extLst>
              <a:ext uri="{FF2B5EF4-FFF2-40B4-BE49-F238E27FC236}">
                <a16:creationId xmlns:a16="http://schemas.microsoft.com/office/drawing/2014/main" id="{12F3FF3B-54F1-6F49-A526-0B6923B88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8" name="Picture 673">
            <a:extLst>
              <a:ext uri="{FF2B5EF4-FFF2-40B4-BE49-F238E27FC236}">
                <a16:creationId xmlns:a16="http://schemas.microsoft.com/office/drawing/2014/main" id="{6DDFB037-6FDA-8241-AAB6-3EF6C232A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79" name="Picture 675">
            <a:extLst>
              <a:ext uri="{FF2B5EF4-FFF2-40B4-BE49-F238E27FC236}">
                <a16:creationId xmlns:a16="http://schemas.microsoft.com/office/drawing/2014/main" id="{67C600C4-1D1B-4244-BDF7-19F687B68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0" name="Picture 677">
            <a:extLst>
              <a:ext uri="{FF2B5EF4-FFF2-40B4-BE49-F238E27FC236}">
                <a16:creationId xmlns:a16="http://schemas.microsoft.com/office/drawing/2014/main" id="{ED579D16-432E-724A-9E40-02D7B8789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4187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1" name="Picture 679">
            <a:extLst>
              <a:ext uri="{FF2B5EF4-FFF2-40B4-BE49-F238E27FC236}">
                <a16:creationId xmlns:a16="http://schemas.microsoft.com/office/drawing/2014/main" id="{53126B7B-4690-2A49-B6EE-3768D48ED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2" name="Picture 681">
            <a:extLst>
              <a:ext uri="{FF2B5EF4-FFF2-40B4-BE49-F238E27FC236}">
                <a16:creationId xmlns:a16="http://schemas.microsoft.com/office/drawing/2014/main" id="{77141CA5-BB2B-D54A-81EA-5951529B6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4187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3" name="Picture 683">
            <a:extLst>
              <a:ext uri="{FF2B5EF4-FFF2-40B4-BE49-F238E27FC236}">
                <a16:creationId xmlns:a16="http://schemas.microsoft.com/office/drawing/2014/main" id="{B1B8ABD8-0BB1-B343-8F31-4CAD60B2D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4187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4" name="Picture 685">
            <a:extLst>
              <a:ext uri="{FF2B5EF4-FFF2-40B4-BE49-F238E27FC236}">
                <a16:creationId xmlns:a16="http://schemas.microsoft.com/office/drawing/2014/main" id="{0628420B-E5B9-A643-9DD2-2D8E7B301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5" name="Picture 687">
            <a:extLst>
              <a:ext uri="{FF2B5EF4-FFF2-40B4-BE49-F238E27FC236}">
                <a16:creationId xmlns:a16="http://schemas.microsoft.com/office/drawing/2014/main" id="{201A20E7-16F8-8645-A2A8-37F6CF7EA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6" name="Picture 689">
            <a:extLst>
              <a:ext uri="{FF2B5EF4-FFF2-40B4-BE49-F238E27FC236}">
                <a16:creationId xmlns:a16="http://schemas.microsoft.com/office/drawing/2014/main" id="{B5E2C4A5-610F-2B4F-A2B2-872729439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632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7" name="Picture 691">
            <a:extLst>
              <a:ext uri="{FF2B5EF4-FFF2-40B4-BE49-F238E27FC236}">
                <a16:creationId xmlns:a16="http://schemas.microsoft.com/office/drawing/2014/main" id="{59B6BE86-3395-1441-A9A3-905F3CB22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8" name="Picture 693">
            <a:extLst>
              <a:ext uri="{FF2B5EF4-FFF2-40B4-BE49-F238E27FC236}">
                <a16:creationId xmlns:a16="http://schemas.microsoft.com/office/drawing/2014/main" id="{5CB6D560-27CB-394D-AB48-27F888712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89" name="Picture 695">
            <a:extLst>
              <a:ext uri="{FF2B5EF4-FFF2-40B4-BE49-F238E27FC236}">
                <a16:creationId xmlns:a16="http://schemas.microsoft.com/office/drawing/2014/main" id="{6EA992E7-7F67-3344-83D5-7C8146A2C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0" name="Picture 697">
            <a:extLst>
              <a:ext uri="{FF2B5EF4-FFF2-40B4-BE49-F238E27FC236}">
                <a16:creationId xmlns:a16="http://schemas.microsoft.com/office/drawing/2014/main" id="{962C9194-E60F-9344-8B5B-E28920984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46323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1" name="Picture 699">
            <a:extLst>
              <a:ext uri="{FF2B5EF4-FFF2-40B4-BE49-F238E27FC236}">
                <a16:creationId xmlns:a16="http://schemas.microsoft.com/office/drawing/2014/main" id="{812476F2-2B91-DE4E-A24D-548BF088F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2" name="Picture 701">
            <a:extLst>
              <a:ext uri="{FF2B5EF4-FFF2-40B4-BE49-F238E27FC236}">
                <a16:creationId xmlns:a16="http://schemas.microsoft.com/office/drawing/2014/main" id="{E486B5A8-A622-BD44-A85C-62729A7F6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46323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3" name="Picture 255">
            <a:extLst>
              <a:ext uri="{FF2B5EF4-FFF2-40B4-BE49-F238E27FC236}">
                <a16:creationId xmlns:a16="http://schemas.microsoft.com/office/drawing/2014/main" id="{8CE5058F-B13A-5548-BA0F-D56AB4536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46323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4" name="Picture 261">
            <a:extLst>
              <a:ext uri="{FF2B5EF4-FFF2-40B4-BE49-F238E27FC236}">
                <a16:creationId xmlns:a16="http://schemas.microsoft.com/office/drawing/2014/main" id="{760E6933-AA82-F148-B17B-899899B40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" name="Picture 265">
            <a:extLst>
              <a:ext uri="{FF2B5EF4-FFF2-40B4-BE49-F238E27FC236}">
                <a16:creationId xmlns:a16="http://schemas.microsoft.com/office/drawing/2014/main" id="{F86DB436-FC9E-E947-9B57-844A6566B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6" name="Picture 269">
            <a:extLst>
              <a:ext uri="{FF2B5EF4-FFF2-40B4-BE49-F238E27FC236}">
                <a16:creationId xmlns:a16="http://schemas.microsoft.com/office/drawing/2014/main" id="{E509FEF6-439F-B048-B0F8-E1D9B1FD7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7" name="Picture 274">
            <a:extLst>
              <a:ext uri="{FF2B5EF4-FFF2-40B4-BE49-F238E27FC236}">
                <a16:creationId xmlns:a16="http://schemas.microsoft.com/office/drawing/2014/main" id="{3A2B3A79-3728-C143-B48B-23E6785FA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8" name="Picture 278">
            <a:extLst>
              <a:ext uri="{FF2B5EF4-FFF2-40B4-BE49-F238E27FC236}">
                <a16:creationId xmlns:a16="http://schemas.microsoft.com/office/drawing/2014/main" id="{E44A33FD-2171-6142-8674-6D847CABE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5076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9" name="Picture 282">
            <a:extLst>
              <a:ext uri="{FF2B5EF4-FFF2-40B4-BE49-F238E27FC236}">
                <a16:creationId xmlns:a16="http://schemas.microsoft.com/office/drawing/2014/main" id="{8F6E35CB-B39E-5249-8F40-97C311E8E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0" name="Picture 286">
            <a:extLst>
              <a:ext uri="{FF2B5EF4-FFF2-40B4-BE49-F238E27FC236}">
                <a16:creationId xmlns:a16="http://schemas.microsoft.com/office/drawing/2014/main" id="{4707A258-2B2A-7F4F-8C72-D4721406A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1" name="Picture 290">
            <a:extLst>
              <a:ext uri="{FF2B5EF4-FFF2-40B4-BE49-F238E27FC236}">
                <a16:creationId xmlns:a16="http://schemas.microsoft.com/office/drawing/2014/main" id="{770FCB47-0967-D04D-8CE0-3C5487A16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07682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2" name="Picture 294">
            <a:extLst>
              <a:ext uri="{FF2B5EF4-FFF2-40B4-BE49-F238E27FC236}">
                <a16:creationId xmlns:a16="http://schemas.microsoft.com/office/drawing/2014/main" id="{039045CA-96C5-C74F-BA36-32B234E7C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507682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3" name="Picture 298">
            <a:extLst>
              <a:ext uri="{FF2B5EF4-FFF2-40B4-BE49-F238E27FC236}">
                <a16:creationId xmlns:a16="http://schemas.microsoft.com/office/drawing/2014/main" id="{5871F0CA-6FC1-5D49-8D8C-9E78ED1C7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50768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4" name="Picture 302">
            <a:extLst>
              <a:ext uri="{FF2B5EF4-FFF2-40B4-BE49-F238E27FC236}">
                <a16:creationId xmlns:a16="http://schemas.microsoft.com/office/drawing/2014/main" id="{1C69D9F9-6CCC-1245-9284-24C5F9E8C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5" name="Picture 306">
            <a:extLst>
              <a:ext uri="{FF2B5EF4-FFF2-40B4-BE49-F238E27FC236}">
                <a16:creationId xmlns:a16="http://schemas.microsoft.com/office/drawing/2014/main" id="{D3FC442C-77C1-F443-8B12-39BB65D80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6" name="Picture 310">
            <a:extLst>
              <a:ext uri="{FF2B5EF4-FFF2-40B4-BE49-F238E27FC236}">
                <a16:creationId xmlns:a16="http://schemas.microsoft.com/office/drawing/2014/main" id="{22E3568A-6155-8C4B-912D-DEB02FC4B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4991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7" name="Picture 314">
            <a:extLst>
              <a:ext uri="{FF2B5EF4-FFF2-40B4-BE49-F238E27FC236}">
                <a16:creationId xmlns:a16="http://schemas.microsoft.com/office/drawing/2014/main" id="{12FD101C-BF25-5B44-9658-52CD6ABCC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8" name="Picture 318">
            <a:extLst>
              <a:ext uri="{FF2B5EF4-FFF2-40B4-BE49-F238E27FC236}">
                <a16:creationId xmlns:a16="http://schemas.microsoft.com/office/drawing/2014/main" id="{6B7B005E-4E06-3741-87AA-221715E40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09" name="Picture 16384">
            <a:extLst>
              <a:ext uri="{FF2B5EF4-FFF2-40B4-BE49-F238E27FC236}">
                <a16:creationId xmlns:a16="http://schemas.microsoft.com/office/drawing/2014/main" id="{D6B55D63-ABA6-564A-8334-7EBF0C8D6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688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0" name="Picture 16398">
            <a:extLst>
              <a:ext uri="{FF2B5EF4-FFF2-40B4-BE49-F238E27FC236}">
                <a16:creationId xmlns:a16="http://schemas.microsoft.com/office/drawing/2014/main" id="{C305B0A2-90AB-5E4B-B19B-10CBC3292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5499100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1" name="Picture 16400">
            <a:extLst>
              <a:ext uri="{FF2B5EF4-FFF2-40B4-BE49-F238E27FC236}">
                <a16:creationId xmlns:a16="http://schemas.microsoft.com/office/drawing/2014/main" id="{B93FF371-AA17-3245-867F-C4A42B79B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2" name="Picture 16402">
            <a:extLst>
              <a:ext uri="{FF2B5EF4-FFF2-40B4-BE49-F238E27FC236}">
                <a16:creationId xmlns:a16="http://schemas.microsoft.com/office/drawing/2014/main" id="{03FCBAA8-25D4-0A49-8826-A887CC611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63" y="549910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3" name="Picture 16404">
            <a:extLst>
              <a:ext uri="{FF2B5EF4-FFF2-40B4-BE49-F238E27FC236}">
                <a16:creationId xmlns:a16="http://schemas.microsoft.com/office/drawing/2014/main" id="{4E44E56C-5942-7F40-9B43-61BDED8A5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25" y="5499100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4" name="Picture 16406">
            <a:extLst>
              <a:ext uri="{FF2B5EF4-FFF2-40B4-BE49-F238E27FC236}">
                <a16:creationId xmlns:a16="http://schemas.microsoft.com/office/drawing/2014/main" id="{55D7F566-7F55-CF4C-9AE8-8E2FE28EA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5" name="Picture 16408">
            <a:extLst>
              <a:ext uri="{FF2B5EF4-FFF2-40B4-BE49-F238E27FC236}">
                <a16:creationId xmlns:a16="http://schemas.microsoft.com/office/drawing/2014/main" id="{BD49CED8-9B3C-CF4D-9063-0A36E69BB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6" name="Picture 16410">
            <a:extLst>
              <a:ext uri="{FF2B5EF4-FFF2-40B4-BE49-F238E27FC236}">
                <a16:creationId xmlns:a16="http://schemas.microsoft.com/office/drawing/2014/main" id="{ED80DA93-FCAB-5142-847A-BE00EE1F3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7" name="Picture 16412">
            <a:extLst>
              <a:ext uri="{FF2B5EF4-FFF2-40B4-BE49-F238E27FC236}">
                <a16:creationId xmlns:a16="http://schemas.microsoft.com/office/drawing/2014/main" id="{9771E90D-E4DE-C243-BB24-6E1AB3D98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8" name="Picture 16414">
            <a:extLst>
              <a:ext uri="{FF2B5EF4-FFF2-40B4-BE49-F238E27FC236}">
                <a16:creationId xmlns:a16="http://schemas.microsoft.com/office/drawing/2014/main" id="{53582609-B2D9-B940-8CE2-167CF93AA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00" y="59213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19" name="Picture 16416">
            <a:extLst>
              <a:ext uri="{FF2B5EF4-FFF2-40B4-BE49-F238E27FC236}">
                <a16:creationId xmlns:a16="http://schemas.microsoft.com/office/drawing/2014/main" id="{EBC7A468-E7E3-D041-93E2-D7C1D9C5E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3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0" name="Picture 16418">
            <a:extLst>
              <a:ext uri="{FF2B5EF4-FFF2-40B4-BE49-F238E27FC236}">
                <a16:creationId xmlns:a16="http://schemas.microsoft.com/office/drawing/2014/main" id="{11505252-DF15-114E-8D7D-E32BAB0D8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013" y="5921375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1" name="Picture 16420">
            <a:extLst>
              <a:ext uri="{FF2B5EF4-FFF2-40B4-BE49-F238E27FC236}">
                <a16:creationId xmlns:a16="http://schemas.microsoft.com/office/drawing/2014/main" id="{42AA96FB-1456-9049-8634-AC0C139D7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75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2" name="Picture 16422">
            <a:extLst>
              <a:ext uri="{FF2B5EF4-FFF2-40B4-BE49-F238E27FC236}">
                <a16:creationId xmlns:a16="http://schemas.microsoft.com/office/drawing/2014/main" id="{1F1EE72A-F4ED-3949-9196-05B81A7CC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725" y="592137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23" name="Picture 16424">
            <a:extLst>
              <a:ext uri="{FF2B5EF4-FFF2-40B4-BE49-F238E27FC236}">
                <a16:creationId xmlns:a16="http://schemas.microsoft.com/office/drawing/2014/main" id="{AD290263-B046-5B4E-904D-C750CBCE3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5" y="5921375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26CAFA69-47F4-1348-8D88-B73C0F0C73AB}"/>
              </a:ext>
            </a:extLst>
          </p:cNvPr>
          <p:cNvPicPr>
            <a:picLocks noChangeAspect="1"/>
          </p:cNvPicPr>
          <p:nvPr/>
        </p:nvPicPr>
        <p:blipFill>
          <a:blip r:embed="rId131"/>
          <a:stretch>
            <a:fillRect/>
          </a:stretch>
        </p:blipFill>
        <p:spPr>
          <a:xfrm>
            <a:off x="5056188" y="747713"/>
            <a:ext cx="835025" cy="3603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>
            <a:extLst>
              <a:ext uri="{FF2B5EF4-FFF2-40B4-BE49-F238E27FC236}">
                <a16:creationId xmlns:a16="http://schemas.microsoft.com/office/drawing/2014/main" id="{97F83980-3DD6-E943-9742-BC8371329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8DA9F4B-699F-5640-9834-045461D8FB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7171" name="TextBox 8">
            <a:extLst>
              <a:ext uri="{FF2B5EF4-FFF2-40B4-BE49-F238E27FC236}">
                <a16:creationId xmlns:a16="http://schemas.microsoft.com/office/drawing/2014/main" id="{B3569730-70D3-8C4C-9CA6-74CBCF27A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928938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pic>
        <p:nvPicPr>
          <p:cNvPr id="7172" name="Picture 16">
            <a:extLst>
              <a:ext uri="{FF2B5EF4-FFF2-40B4-BE49-F238E27FC236}">
                <a16:creationId xmlns:a16="http://schemas.microsoft.com/office/drawing/2014/main" id="{3BD61801-1DF1-6D4B-A73D-7AD257579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>
            <a:extLst>
              <a:ext uri="{FF2B5EF4-FFF2-40B4-BE49-F238E27FC236}">
                <a16:creationId xmlns:a16="http://schemas.microsoft.com/office/drawing/2014/main" id="{95B5FF33-9CE4-414F-871E-BC5B1D1F1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1006699-53A7-214B-A73A-2A45DC9013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8196" name="TextBox 8">
            <a:extLst>
              <a:ext uri="{FF2B5EF4-FFF2-40B4-BE49-F238E27FC236}">
                <a16:creationId xmlns:a16="http://schemas.microsoft.com/office/drawing/2014/main" id="{45715E69-8A9B-124A-A5DE-DE1D1C749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EA7E389-A196-ED44-AE99-B6BEC5DB2D86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8198" name="Picture 650">
            <a:extLst>
              <a:ext uri="{FF2B5EF4-FFF2-40B4-BE49-F238E27FC236}">
                <a16:creationId xmlns:a16="http://schemas.microsoft.com/office/drawing/2014/main" id="{D05A53FC-CE54-D24B-ACFB-A1677A13D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6">
            <a:extLst>
              <a:ext uri="{FF2B5EF4-FFF2-40B4-BE49-F238E27FC236}">
                <a16:creationId xmlns:a16="http://schemas.microsoft.com/office/drawing/2014/main" id="{03917174-CAE5-D748-8364-CF1C224BC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>
            <a:extLst>
              <a:ext uri="{FF2B5EF4-FFF2-40B4-BE49-F238E27FC236}">
                <a16:creationId xmlns:a16="http://schemas.microsoft.com/office/drawing/2014/main" id="{CC75A07B-352D-EC48-A956-9A8B24680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CAF611-12BB-3946-BA2B-EA25B7AE0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9220" name="TextBox 8">
            <a:extLst>
              <a:ext uri="{FF2B5EF4-FFF2-40B4-BE49-F238E27FC236}">
                <a16:creationId xmlns:a16="http://schemas.microsoft.com/office/drawing/2014/main" id="{0A9D77D2-A0A1-9144-98CB-BA605F4CB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5BAF7A2-637D-DD46-89A3-7AD0B6AF3485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9222" name="Picture 650">
            <a:extLst>
              <a:ext uri="{FF2B5EF4-FFF2-40B4-BE49-F238E27FC236}">
                <a16:creationId xmlns:a16="http://schemas.microsoft.com/office/drawing/2014/main" id="{EA354794-CBDB-9747-8ACB-036E47FDC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6">
            <a:extLst>
              <a:ext uri="{FF2B5EF4-FFF2-40B4-BE49-F238E27FC236}">
                <a16:creationId xmlns:a16="http://schemas.microsoft.com/office/drawing/2014/main" id="{C4287DBD-B121-4449-B87B-FD7C5CA21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>
            <a:extLst>
              <a:ext uri="{FF2B5EF4-FFF2-40B4-BE49-F238E27FC236}">
                <a16:creationId xmlns:a16="http://schemas.microsoft.com/office/drawing/2014/main" id="{0B0942B9-CF80-C044-999B-1C8B3285D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5391FF4-2B92-7A44-BD02-5884EE9840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0244" name="TextBox 8">
            <a:extLst>
              <a:ext uri="{FF2B5EF4-FFF2-40B4-BE49-F238E27FC236}">
                <a16:creationId xmlns:a16="http://schemas.microsoft.com/office/drawing/2014/main" id="{FEB72ABA-3497-DD4A-B267-C10232917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5143FBE-63DF-6944-980F-04797C16239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0246" name="Picture 650">
            <a:extLst>
              <a:ext uri="{FF2B5EF4-FFF2-40B4-BE49-F238E27FC236}">
                <a16:creationId xmlns:a16="http://schemas.microsoft.com/office/drawing/2014/main" id="{86D50307-57D7-5443-A544-69A938205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6">
            <a:extLst>
              <a:ext uri="{FF2B5EF4-FFF2-40B4-BE49-F238E27FC236}">
                <a16:creationId xmlns:a16="http://schemas.microsoft.com/office/drawing/2014/main" id="{6CC29A86-AF24-1E4A-87D0-145E5003E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>
            <a:extLst>
              <a:ext uri="{FF2B5EF4-FFF2-40B4-BE49-F238E27FC236}">
                <a16:creationId xmlns:a16="http://schemas.microsoft.com/office/drawing/2014/main" id="{73CD073A-C7BC-FE4B-9816-7AFB9D256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F8070AE-9DA6-9D4E-B772-8B0C8E687C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1268" name="TextBox 8">
            <a:extLst>
              <a:ext uri="{FF2B5EF4-FFF2-40B4-BE49-F238E27FC236}">
                <a16:creationId xmlns:a16="http://schemas.microsoft.com/office/drawing/2014/main" id="{A5371283-1530-0945-8B26-D8FE0A4217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2D9F683-9021-C94E-B2C8-25A962D9069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1270" name="Picture 650">
            <a:extLst>
              <a:ext uri="{FF2B5EF4-FFF2-40B4-BE49-F238E27FC236}">
                <a16:creationId xmlns:a16="http://schemas.microsoft.com/office/drawing/2014/main" id="{47B9B941-5A44-4040-AD5E-F2167EA47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6">
            <a:extLst>
              <a:ext uri="{FF2B5EF4-FFF2-40B4-BE49-F238E27FC236}">
                <a16:creationId xmlns:a16="http://schemas.microsoft.com/office/drawing/2014/main" id="{F23C396B-19BD-9649-BE9B-937B38304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9DF84D67-37A4-FE43-A22B-6287EDC53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BFA4C41-009A-5C49-B70D-40BF7D3DE7C9}"/>
              </a:ext>
            </a:extLst>
          </p:cNvPr>
          <p:cNvSpPr/>
          <p:nvPr/>
        </p:nvSpPr>
        <p:spPr>
          <a:xfrm>
            <a:off x="0" y="7938"/>
            <a:ext cx="12192000" cy="6858000"/>
          </a:xfrm>
          <a:prstGeom prst="rect">
            <a:avLst/>
          </a:prstGeom>
          <a:solidFill>
            <a:srgbClr val="00206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sp>
        <p:nvSpPr>
          <p:cNvPr id="12292" name="TextBox 8">
            <a:extLst>
              <a:ext uri="{FF2B5EF4-FFF2-40B4-BE49-F238E27FC236}">
                <a16:creationId xmlns:a16="http://schemas.microsoft.com/office/drawing/2014/main" id="{5B873503-B84C-6045-A447-A3CE8CDF6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213" y="2728913"/>
            <a:ext cx="6111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9000"/>
              </a:lnSpc>
            </a:pPr>
            <a:r>
              <a:rPr lang="es-ES_tradnl" altLang="en-US" sz="6000" b="1">
                <a:solidFill>
                  <a:schemeClr val="bg1"/>
                </a:solidFill>
                <a:latin typeface="Indivisa Text Sans" pitchFamily="2" charset="77"/>
              </a:rPr>
              <a:t>Título </a:t>
            </a:r>
            <a:r>
              <a:rPr lang="es-ES_tradnl" altLang="en-US" sz="6000">
                <a:solidFill>
                  <a:schemeClr val="bg1"/>
                </a:solidFill>
                <a:latin typeface="Indivisa Text Sans Light" pitchFamily="2" charset="77"/>
              </a:rPr>
              <a:t>01</a:t>
            </a:r>
          </a:p>
          <a:p>
            <a:pPr algn="ctr"/>
            <a:r>
              <a:rPr lang="es-ES_tradnl" altLang="en-US" sz="1500" b="1">
                <a:solidFill>
                  <a:schemeClr val="bg1"/>
                </a:solidFill>
                <a:latin typeface="Indivisa Text Sans" pitchFamily="2" charset="77"/>
              </a:rPr>
              <a:t>Subtítulo o tema</a:t>
            </a:r>
          </a:p>
          <a:p>
            <a:pPr algn="ctr"/>
            <a:endParaRPr lang="es-ES_tradnl" altLang="en-US" sz="6000">
              <a:solidFill>
                <a:schemeClr val="bg1"/>
              </a:solidFill>
              <a:latin typeface="Indivisa Text Sans Light" pitchFamily="2" charset="77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1D05450-746C-C54C-A8FC-575915CB12D0}"/>
              </a:ext>
            </a:extLst>
          </p:cNvPr>
          <p:cNvSpPr/>
          <p:nvPr/>
        </p:nvSpPr>
        <p:spPr>
          <a:xfrm>
            <a:off x="5414963" y="2046288"/>
            <a:ext cx="714375" cy="714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_tradnl"/>
          </a:p>
        </p:txBody>
      </p:sp>
      <p:pic>
        <p:nvPicPr>
          <p:cNvPr id="12294" name="Picture 650">
            <a:extLst>
              <a:ext uri="{FF2B5EF4-FFF2-40B4-BE49-F238E27FC236}">
                <a16:creationId xmlns:a16="http://schemas.microsoft.com/office/drawing/2014/main" id="{47CCECDA-AEDA-BA41-AF51-964477995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20821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6">
            <a:extLst>
              <a:ext uri="{FF2B5EF4-FFF2-40B4-BE49-F238E27FC236}">
                <a16:creationId xmlns:a16="http://schemas.microsoft.com/office/drawing/2014/main" id="{3F9840AE-9666-1B4E-B9AD-898245A5B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279400"/>
            <a:ext cx="10001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SALL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C388622-A0D6-6144-9A14-3C7F9E87C542}" vid="{3B7E8D71-20C0-0045-83F8-300BDBAD16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2468</TotalTime>
  <Words>219</Words>
  <Application>Microsoft Macintosh PowerPoint</Application>
  <PresentationFormat>Panorámica</PresentationFormat>
  <Paragraphs>67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6" baseType="lpstr">
      <vt:lpstr>Arial</vt:lpstr>
      <vt:lpstr>Calibri</vt:lpstr>
      <vt:lpstr>Indivisa Text Sans</vt:lpstr>
      <vt:lpstr>Indivisa Text Sans Black</vt:lpstr>
      <vt:lpstr>Indivisa Text Sans Light</vt:lpstr>
      <vt:lpstr>LASALLE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Adriana Rojas Leon</cp:lastModifiedBy>
  <cp:revision>115</cp:revision>
  <dcterms:created xsi:type="dcterms:W3CDTF">2019-07-08T21:37:34Z</dcterms:created>
  <dcterms:modified xsi:type="dcterms:W3CDTF">2020-09-30T16:36:33Z</dcterms:modified>
</cp:coreProperties>
</file>