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20"/>
  </p:handoutMasterIdLst>
  <p:sldIdLst>
    <p:sldId id="256" r:id="rId2"/>
    <p:sldId id="318" r:id="rId3"/>
    <p:sldId id="315" r:id="rId4"/>
    <p:sldId id="298" r:id="rId5"/>
    <p:sldId id="291" r:id="rId6"/>
    <p:sldId id="289" r:id="rId7"/>
    <p:sldId id="317" r:id="rId8"/>
    <p:sldId id="264" r:id="rId9"/>
    <p:sldId id="319" r:id="rId10"/>
    <p:sldId id="320" r:id="rId11"/>
    <p:sldId id="321" r:id="rId12"/>
    <p:sldId id="265" r:id="rId13"/>
    <p:sldId id="266" r:id="rId14"/>
    <p:sldId id="267" r:id="rId15"/>
    <p:sldId id="272" r:id="rId16"/>
    <p:sldId id="273" r:id="rId17"/>
    <p:sldId id="275" r:id="rId18"/>
    <p:sldId id="259" r:id="rId1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608013" indent="-1508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1217613" indent="-3032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827213" indent="-4556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2436813" indent="-608013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76"/>
    <p:restoredTop sz="94681"/>
  </p:normalViewPr>
  <p:slideViewPr>
    <p:cSldViewPr snapToGrid="0" snapToObjects="1">
      <p:cViewPr varScale="1">
        <p:scale>
          <a:sx n="97" d="100"/>
          <a:sy n="97" d="100"/>
        </p:scale>
        <p:origin x="23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2648" y="2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FDE60AB-1AF5-DC43-B5B7-DAD90E2F9B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1A647D-A27C-F447-8D4E-23F3F09B2EC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0C8929-C82D-B649-81A7-DDC5A1B2AF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EE26CF6-7A3F-B24F-91D3-5B82FD81085E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AFBD085-3A61-CE42-A9AF-2D34C16DD3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32588A6-41A0-654D-A226-557595A50378}" type="datetimeFigureOut">
              <a:rPr lang="es-ES_tradnl"/>
              <a:pPr>
                <a:defRPr/>
              </a:pPr>
              <a:t>30/9/20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0602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434A7AC-B1EE-8344-8E29-6551F9E31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322326"/>
            <a:ext cx="10515600" cy="597933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defRPr sz="6000" b="1" i="0">
                <a:solidFill>
                  <a:srgbClr val="121E5D"/>
                </a:solidFill>
                <a:latin typeface="Indivisa Text Sans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65F8873-EF8D-6546-91EE-B32EDDF3487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4200983"/>
            <a:ext cx="10515600" cy="1450975"/>
          </a:xfrm>
          <a:prstGeom prst="rect">
            <a:avLst/>
          </a:prstGeom>
        </p:spPr>
        <p:txBody>
          <a:bodyPr/>
          <a:lstStyle>
            <a:lvl1pPr>
              <a:defRPr sz="3200" b="0" i="0">
                <a:latin typeface="Indivisa Text Sans" pitchFamily="2" charset="77"/>
              </a:defRPr>
            </a:lvl1pPr>
            <a:lvl2pPr>
              <a:defRPr sz="2600"/>
            </a:lvl2pPr>
            <a:lvl3pPr>
              <a:defRPr sz="2400"/>
            </a:lvl3pPr>
            <a:lvl4pPr>
              <a:defRPr sz="2133"/>
            </a:lvl4pPr>
            <a:lvl5pPr>
              <a:defRPr sz="13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19944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8059"/>
            <a:ext cx="10515600" cy="449883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6000" b="1" i="0">
                <a:solidFill>
                  <a:srgbClr val="121E5D"/>
                </a:solidFill>
                <a:latin typeface="Indivisa Text Sans" pitchFamily="2" charset="77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47329"/>
            <a:ext cx="10515600" cy="4351339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1pPr>
            <a:lvl2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2pPr>
            <a:lvl3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3pPr>
            <a:lvl4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4pPr>
            <a:lvl5pPr>
              <a:defRPr b="0" i="0">
                <a:solidFill>
                  <a:schemeClr val="tx1">
                    <a:lumMod val="65000"/>
                    <a:lumOff val="35000"/>
                  </a:schemeClr>
                </a:solidFill>
                <a:latin typeface="Indivisa Text Sans" pitchFamily="2" charset="77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0AD714-D6B9-D44E-BC74-57790DF11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Indivisa Text Sans" pitchFamily="2" charset="77"/>
              </a:defRPr>
            </a:lvl1pPr>
          </a:lstStyle>
          <a:p>
            <a:pPr>
              <a:defRPr/>
            </a:pPr>
            <a:fld id="{4AF3EE21-D60F-8444-93B3-86A5834C99D1}" type="datetimeFigureOut">
              <a:rPr lang="es-ES_tradnl"/>
              <a:pPr>
                <a:defRPr/>
              </a:pPr>
              <a:t>30/9/20</a:t>
            </a:fld>
            <a:endParaRPr lang="es-ES_trad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EB642-562B-E043-97E0-57A5A30ED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Indivisa Text Sans" pitchFamily="2" charset="77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4EFFBC-AE52-2145-93E6-5C3585CD3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4E917-0A9D-834A-9F0B-3012FED66B17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662086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3683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1504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71087-85BE-C347-AEFC-78E24CCCC351}" type="datetimeFigureOut">
              <a:rPr lang="es-ES_tradnl" smtClean="0"/>
              <a:t>30/9/20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5B42A8-29F7-3D43-ACD7-45F3C4C3DF41}" type="slidenum">
              <a:rPr lang="es-ES_tradnl" smtClean="0"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23198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72333BE3-2C3A-DC45-9E1D-80AA225B2C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2190750"/>
            <a:ext cx="10515600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C3D74279-21D9-F94A-B02E-00F4D38C9E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4154488"/>
            <a:ext cx="105156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s-ES_tradnl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FF62A-DA9A-0842-A286-9068EA66F1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BA8BC9-94AF-D246-B7FD-C6FCBDE6539F}" type="datetimeFigureOut">
              <a:rPr lang="es-ES_tradnl"/>
              <a:pPr>
                <a:defRPr/>
              </a:pPr>
              <a:t>30/9/20</a:t>
            </a:fld>
            <a:endParaRPr lang="es-ES_tradnl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6D70C1-698A-BD43-AF87-8C3D1276F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Indivisa Text Sans" pitchFamily="2" charset="77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D3B1B-C29D-A04E-AB37-466275DB4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67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6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214835-2C46-2B49-9D6D-E7075C588A2C}" type="slidenum">
              <a:rPr lang="es-ES_tradnl"/>
              <a:pPr>
                <a:defRPr/>
              </a:pPr>
              <a:t>‹Nº›</a:t>
            </a:fld>
            <a:endParaRPr lang="es-ES_trad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 kern="1200">
          <a:solidFill>
            <a:srgbClr val="121E5D"/>
          </a:solidFill>
          <a:latin typeface="Indivisa Text Sans" pitchFamily="2" charset="77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6000" b="1">
          <a:solidFill>
            <a:srgbClr val="121E5D"/>
          </a:solidFill>
          <a:latin typeface="Indivisa Text Sans" pitchFamily="2" charset="77"/>
        </a:defRPr>
      </a:lvl5pPr>
      <a:lvl6pPr marL="609585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6pPr>
      <a:lvl7pPr marL="1219170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7pPr>
      <a:lvl8pPr marL="1828754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8pPr>
      <a:lvl9pPr marL="2438339" algn="l" rtl="0" fontAlgn="base">
        <a:lnSpc>
          <a:spcPct val="90000"/>
        </a:lnSpc>
        <a:spcBef>
          <a:spcPct val="0"/>
        </a:spcBef>
        <a:spcAft>
          <a:spcPct val="0"/>
        </a:spcAft>
        <a:defRPr sz="4800" b="1">
          <a:solidFill>
            <a:srgbClr val="121E5D"/>
          </a:solidFill>
          <a:latin typeface="Indivisa Text Sans" pitchFamily="2" charset="77"/>
        </a:defRPr>
      </a:lvl9pPr>
    </p:titleStyle>
    <p:bodyStyle>
      <a:lvl1pPr marL="303213" indent="-303213" algn="l" rtl="0" eaLnBrk="0" fontAlgn="base" hangingPunct="0">
        <a:lnSpc>
          <a:spcPct val="90000"/>
        </a:lnSpc>
        <a:spcBef>
          <a:spcPts val="1338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404040"/>
          </a:solidFill>
          <a:latin typeface="Indivisa Text Sans" pitchFamily="2" charset="77"/>
          <a:ea typeface="+mn-ea"/>
          <a:cs typeface="+mn-cs"/>
        </a:defRPr>
      </a:lvl1pPr>
      <a:lvl2pPr marL="9128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404040"/>
          </a:solidFill>
          <a:latin typeface="Indivisa Text Sans" pitchFamily="2" charset="77"/>
          <a:ea typeface="+mn-ea"/>
          <a:cs typeface="+mn-cs"/>
        </a:defRPr>
      </a:lvl2pPr>
      <a:lvl3pPr marL="15224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595959"/>
          </a:solidFill>
          <a:latin typeface="Indivisa Text Sans" pitchFamily="2" charset="77"/>
          <a:ea typeface="+mn-ea"/>
          <a:cs typeface="+mn-cs"/>
        </a:defRPr>
      </a:lvl3pPr>
      <a:lvl4pPr marL="21320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Indivisa Text Sans" pitchFamily="2" charset="77"/>
          <a:ea typeface="+mn-ea"/>
          <a:cs typeface="+mn-cs"/>
        </a:defRPr>
      </a:lvl4pPr>
      <a:lvl5pPr marL="2741613" indent="-303213" algn="l" rtl="0" eaLnBrk="0" fontAlgn="base" hangingPunct="0">
        <a:lnSpc>
          <a:spcPct val="90000"/>
        </a:lnSpc>
        <a:spcBef>
          <a:spcPts val="663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rgbClr val="595959"/>
          </a:solidFill>
          <a:latin typeface="Indivisa Text Sans" pitchFamily="2" charset="77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indivisafont.or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09534" y="612337"/>
            <a:ext cx="11165631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ES_tradnl" sz="3600" b="1" spc="-150" dirty="0">
                <a:solidFill>
                  <a:srgbClr val="002060"/>
                </a:solidFill>
                <a:latin typeface="Indivisa Text Sans" pitchFamily="2" charset="77"/>
              </a:rPr>
              <a:t>Nombre de la propuesta </a:t>
            </a:r>
            <a:r>
              <a:rPr lang="es-ES_tradnl" sz="1400" spc="-150" dirty="0">
                <a:solidFill>
                  <a:srgbClr val="00B050"/>
                </a:solidFill>
                <a:latin typeface="Indivisa Text Sans" pitchFamily="2" charset="77"/>
              </a:rPr>
              <a:t>(Es corto pero refleja de manera adecuada el contenido y contesta las siguientes preguntas: ¿En qué consiste la propuesta?, ¿Para qué sirve? y ¿En dónde o a quién impactará el proyecto?)</a:t>
            </a:r>
            <a:endParaRPr lang="es-ES_tradnl" sz="3600" spc="-150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1852886"/>
            <a:ext cx="111656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Área: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el área en la que inscribió su propuesta escogiendo entre Salud, Diseño y Tecnología, Desarrollo Humano y Social o Educación.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3160744"/>
            <a:ext cx="1116563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Modalidad: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modalidad en la que inscribió su propuesta escogiendo entre proyecto de investigación, proyecto de desarrollo tecnológico, proyecto de innovación social o proyecto de modelo de negocio.</a:t>
            </a: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4752004"/>
            <a:ext cx="111656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Fase:</a:t>
            </a:r>
            <a:r>
              <a:rPr lang="es-ES_tradnl" altLang="en-US" sz="20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fase que atenderá su propuesta escogiendo entre fase de emergencia o fase de recuperación.</a:t>
            </a:r>
          </a:p>
        </p:txBody>
      </p:sp>
      <p:sp>
        <p:nvSpPr>
          <p:cNvPr id="7" name="TextBox 24">
            <a:extLst>
              <a:ext uri="{FF2B5EF4-FFF2-40B4-BE49-F238E27FC236}">
                <a16:creationId xmlns:a16="http://schemas.microsoft.com/office/drawing/2014/main" id="{C45572D4-3FD9-FF4D-B1C5-7B648E3BF7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534" y="5752436"/>
            <a:ext cx="111656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sz="2000" b="1" dirty="0">
                <a:solidFill>
                  <a:srgbClr val="002060"/>
                </a:solidFill>
                <a:latin typeface="Indivisa Text Sans" pitchFamily="2" charset="77"/>
              </a:rPr>
              <a:t>Necesidad prioritaria: </a:t>
            </a:r>
            <a:r>
              <a:rPr lang="es-ES_tradnl" altLang="en-US" sz="2000" dirty="0">
                <a:solidFill>
                  <a:srgbClr val="00B050"/>
                </a:solidFill>
                <a:latin typeface="Indivisa Text Sans" pitchFamily="2" charset="77"/>
              </a:rPr>
              <a:t>Indique la necesidad prioritaria que atenderá su propuesta escogiendo entre las enlistadas en la convocatoria u otra que contemple su propuesta.</a:t>
            </a:r>
          </a:p>
        </p:txBody>
      </p:sp>
    </p:spTree>
    <p:extLst>
      <p:ext uri="{BB962C8B-B14F-4D97-AF65-F5344CB8AC3E}">
        <p14:creationId xmlns:p14="http://schemas.microsoft.com/office/powerpoint/2010/main" val="4017193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4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56591" y="585833"/>
            <a:ext cx="1117158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600" b="1" spc="-150" dirty="0">
                <a:solidFill>
                  <a:srgbClr val="002060"/>
                </a:solidFill>
                <a:latin typeface="Indivisa Text Sans" pitchFamily="2" charset="77"/>
              </a:rPr>
              <a:t>Nombre de la propuesta </a:t>
            </a:r>
            <a:r>
              <a:rPr lang="es-ES_tradnl" sz="1400" spc="-150" dirty="0">
                <a:solidFill>
                  <a:srgbClr val="00B050"/>
                </a:solidFill>
                <a:latin typeface="Indivisa Text Sans" pitchFamily="2" charset="77"/>
              </a:rPr>
              <a:t>(Es corto pero indica en qué consiste , para qué sirve  y en dónde o a quién impactará el proyecto)</a:t>
            </a:r>
            <a:r>
              <a:rPr lang="es-ES_tradnl" sz="1400" spc="-15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endParaRPr lang="es-ES_tradnl" sz="7200" spc="-150" dirty="0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4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90" y="1757885"/>
            <a:ext cx="111715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b="1" dirty="0">
                <a:solidFill>
                  <a:srgbClr val="002060"/>
                </a:solidFill>
                <a:latin typeface="Indivisa Text Sans" pitchFamily="2" charset="77"/>
              </a:rPr>
              <a:t>Responsable técnico:</a:t>
            </a:r>
            <a:r>
              <a:rPr lang="es-ES_tradnl" altLang="en-US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dirty="0">
                <a:solidFill>
                  <a:srgbClr val="00B050"/>
                </a:solidFill>
                <a:latin typeface="Indivisa Text Sans" pitchFamily="2" charset="77"/>
              </a:rPr>
              <a:t>Indique el nombre y la adscripción de la persona que fungirá como responsable técnico de la propuesta.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AC276A-49E5-714C-9213-D84A00A9495D}"/>
              </a:ext>
            </a:extLst>
          </p:cNvPr>
          <p:cNvCxnSpPr>
            <a:cxnSpLocks/>
          </p:cNvCxnSpPr>
          <p:nvPr/>
        </p:nvCxnSpPr>
        <p:spPr>
          <a:xfrm>
            <a:off x="5909095" y="3790188"/>
            <a:ext cx="0" cy="267970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A2FD27D-A2B6-E04D-8EFB-DDADA25C536F}"/>
              </a:ext>
            </a:extLst>
          </p:cNvPr>
          <p:cNvSpPr txBox="1"/>
          <p:nvPr/>
        </p:nvSpPr>
        <p:spPr>
          <a:xfrm>
            <a:off x="6778821" y="3418489"/>
            <a:ext cx="3124904" cy="10779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Texto destacado</a:t>
            </a:r>
          </a:p>
          <a:p>
            <a:pPr>
              <a:defRPr/>
            </a:pP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endParaRPr lang="es-ES_tradnl" sz="3200" b="1" spc="-100" dirty="0">
              <a:solidFill>
                <a:srgbClr val="121E5E"/>
              </a:solidFill>
              <a:latin typeface="Indivisa Text Sans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011698-A76B-5443-9417-714BE5959786}"/>
              </a:ext>
            </a:extLst>
          </p:cNvPr>
          <p:cNvSpPr txBox="1"/>
          <p:nvPr/>
        </p:nvSpPr>
        <p:spPr>
          <a:xfrm>
            <a:off x="1985008" y="3641167"/>
            <a:ext cx="3013585" cy="6937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</p:txBody>
      </p:sp>
      <p:sp>
        <p:nvSpPr>
          <p:cNvPr id="9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590" y="2851986"/>
            <a:ext cx="1117158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ES_tradnl" altLang="en-US" b="1" dirty="0">
                <a:solidFill>
                  <a:srgbClr val="002060"/>
                </a:solidFill>
                <a:latin typeface="Indivisa Text Sans" pitchFamily="2" charset="77"/>
              </a:rPr>
              <a:t>Grupo de trabajo:</a:t>
            </a:r>
            <a:r>
              <a:rPr lang="es-ES_tradnl" altLang="en-US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dirty="0">
                <a:solidFill>
                  <a:srgbClr val="00B050"/>
                </a:solidFill>
                <a:latin typeface="Indivisa Text Sans" pitchFamily="2" charset="77"/>
              </a:rPr>
              <a:t>Indique el nombre y la adscripción de cada uno de los integrantes del grupo de trabajo que desarrollará esta propuesta.</a:t>
            </a:r>
          </a:p>
        </p:txBody>
      </p:sp>
      <p:sp>
        <p:nvSpPr>
          <p:cNvPr id="10" name="TextBox 15">
            <a:extLst>
              <a:ext uri="{FF2B5EF4-FFF2-40B4-BE49-F238E27FC236}">
                <a16:creationId xmlns:a16="http://schemas.microsoft.com/office/drawing/2014/main" id="{4F017C32-0DC5-B547-9B5C-45A6F9E99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064" y="4522906"/>
            <a:ext cx="4778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dolor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sit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amet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,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consectetuer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adipiscing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elit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, sed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diam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nonummy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nibh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euismod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tincidunt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ut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laoreet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dolore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magna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aliquam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erat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volutpat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. Ut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wisi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enim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ad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minim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altLang="en-US" sz="2400" dirty="0" err="1">
                <a:solidFill>
                  <a:srgbClr val="121E5E"/>
                </a:solidFill>
                <a:latin typeface="Indivisa Text Sans" pitchFamily="2" charset="77"/>
              </a:rPr>
              <a:t>veniam</a:t>
            </a:r>
            <a:r>
              <a:rPr lang="es-ES_tradnl" altLang="en-US" sz="2400" dirty="0">
                <a:solidFill>
                  <a:srgbClr val="121E5E"/>
                </a:solidFill>
                <a:latin typeface="Indivisa Text Sans" pitchFamily="2" charset="77"/>
              </a:rPr>
              <a:t>, </a:t>
            </a:r>
          </a:p>
        </p:txBody>
      </p:sp>
      <p:sp>
        <p:nvSpPr>
          <p:cNvPr id="16" name="Oval 7">
            <a:extLst>
              <a:ext uri="{FF2B5EF4-FFF2-40B4-BE49-F238E27FC236}">
                <a16:creationId xmlns:a16="http://schemas.microsoft.com/office/drawing/2014/main" id="{F21D0F43-90AD-0743-B717-DDB3B758B66F}"/>
              </a:ext>
            </a:extLst>
          </p:cNvPr>
          <p:cNvSpPr/>
          <p:nvPr/>
        </p:nvSpPr>
        <p:spPr>
          <a:xfrm>
            <a:off x="7937224" y="4827161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7" name="Oval 9">
            <a:extLst>
              <a:ext uri="{FF2B5EF4-FFF2-40B4-BE49-F238E27FC236}">
                <a16:creationId xmlns:a16="http://schemas.microsoft.com/office/drawing/2014/main" id="{215F4888-B589-0D4A-A4EC-3709AB09C375}"/>
              </a:ext>
            </a:extLst>
          </p:cNvPr>
          <p:cNvSpPr/>
          <p:nvPr/>
        </p:nvSpPr>
        <p:spPr>
          <a:xfrm>
            <a:off x="7937224" y="5563761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8" name="TextBox 24">
            <a:extLst>
              <a:ext uri="{FF2B5EF4-FFF2-40B4-BE49-F238E27FC236}">
                <a16:creationId xmlns:a16="http://schemas.microsoft.com/office/drawing/2014/main" id="{1BAC021C-46AB-5946-A289-D05F14068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2699" y="4893836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Lorem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ipsum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9" name="TextBox 24">
            <a:extLst>
              <a:ext uri="{FF2B5EF4-FFF2-40B4-BE49-F238E27FC236}">
                <a16:creationId xmlns:a16="http://schemas.microsoft.com/office/drawing/2014/main" id="{928386B6-E3D8-004D-90DE-6E675E8FAD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62699" y="5630436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Diam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nonummy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pic>
        <p:nvPicPr>
          <p:cNvPr id="20" name="Picture 650">
            <a:extLst>
              <a:ext uri="{FF2B5EF4-FFF2-40B4-BE49-F238E27FC236}">
                <a16:creationId xmlns:a16="http://schemas.microsoft.com/office/drawing/2014/main" id="{2C23CC65-4083-DF4F-B445-CA762354F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1199" y="4893836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02">
            <a:extLst>
              <a:ext uri="{FF2B5EF4-FFF2-40B4-BE49-F238E27FC236}">
                <a16:creationId xmlns:a16="http://schemas.microsoft.com/office/drawing/2014/main" id="{9D8C95E9-1088-C143-83DB-CCC5CD8F1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012" y="5643136"/>
            <a:ext cx="31750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264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B7F881C-877B-1F4F-BC7B-B4D4A57F58EB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16834" y="763257"/>
            <a:ext cx="111715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Descripción de la problemática a resolver</a:t>
            </a:r>
            <a:r>
              <a:rPr lang="es-ES_tradnl" sz="3200" spc="-150" dirty="0">
                <a:solidFill>
                  <a:srgbClr val="002060"/>
                </a:solidFill>
                <a:latin typeface="Indivisa Text Sans Light" pitchFamily="2" charset="77"/>
              </a:rPr>
              <a:t>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E0F92E8-F563-6146-BDD6-078EA920AFB5}"/>
              </a:ext>
            </a:extLst>
          </p:cNvPr>
          <p:cNvSpPr/>
          <p:nvPr/>
        </p:nvSpPr>
        <p:spPr>
          <a:xfrm>
            <a:off x="2914650" y="3259139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4DC0BA6E-84D1-EB49-88FE-F6180C2972EF}"/>
              </a:ext>
            </a:extLst>
          </p:cNvPr>
          <p:cNvSpPr/>
          <p:nvPr/>
        </p:nvSpPr>
        <p:spPr>
          <a:xfrm>
            <a:off x="2914650" y="3995739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5" name="TextBox 24">
            <a:extLst>
              <a:ext uri="{FF2B5EF4-FFF2-40B4-BE49-F238E27FC236}">
                <a16:creationId xmlns:a16="http://schemas.microsoft.com/office/drawing/2014/main" id="{2E77649B-2469-6241-9DBD-E0058F1C3F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26" y="3325814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Lorem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ipsum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id="{1F954B26-5317-F349-B02B-F354A574A1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40126" y="4062414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Diam</a:t>
            </a:r>
            <a:r>
              <a:rPr lang="es-ES_tradnl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 </a:t>
            </a:r>
            <a:r>
              <a:rPr lang="es-ES_tradnl" altLang="en-US" sz="1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 Black" pitchFamily="2" charset="77"/>
              </a:rPr>
              <a:t>nonummy</a:t>
            </a:r>
            <a:endParaRPr lang="es-ES_tradnl" altLang="en-US" sz="16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 Black" pitchFamily="2" charset="77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A38900-7139-C54D-9AAF-B25C15BA82AE}"/>
              </a:ext>
            </a:extLst>
          </p:cNvPr>
          <p:cNvSpPr txBox="1"/>
          <p:nvPr/>
        </p:nvSpPr>
        <p:spPr>
          <a:xfrm>
            <a:off x="6107114" y="3255963"/>
            <a:ext cx="3980442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laoreet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dolore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magna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erat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volutpat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  <a:p>
            <a:pPr>
              <a:defRPr/>
            </a:pPr>
            <a:endParaRPr lang="es-ES_tradnl" sz="16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>
              <a:defRPr/>
            </a:pP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wisi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ad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minim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veniam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quis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nostrud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exerci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tation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ullamcorper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suscipit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lobortis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nisl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aliquip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ex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ea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commodo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consequat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</p:txBody>
      </p:sp>
      <p:pic>
        <p:nvPicPr>
          <p:cNvPr id="18" name="Picture 650">
            <a:extLst>
              <a:ext uri="{FF2B5EF4-FFF2-40B4-BE49-F238E27FC236}">
                <a16:creationId xmlns:a16="http://schemas.microsoft.com/office/drawing/2014/main" id="{95E7B1D9-0F9A-9F49-9DBF-E95E6507F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626" y="3325813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02">
            <a:extLst>
              <a:ext uri="{FF2B5EF4-FFF2-40B4-BE49-F238E27FC236}">
                <a16:creationId xmlns:a16="http://schemas.microsoft.com/office/drawing/2014/main" id="{92DDF180-1366-0341-B1A1-7CFB7FC28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438" y="4075114"/>
            <a:ext cx="317500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34" y="1757885"/>
            <a:ext cx="111715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proporciona la mayor cantidad posible de información, pero de forma breve y concisa, para entender la importancia, la situación actual y cómo se ha intentado resolver la problemática abordada y que deriva de la pandemia causada por el brote del COVID-19. 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579602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7">
            <a:extLst>
              <a:ext uri="{FF2B5EF4-FFF2-40B4-BE49-F238E27FC236}">
                <a16:creationId xmlns:a16="http://schemas.microsoft.com/office/drawing/2014/main" id="{C127EAB7-EC00-9B48-ABFA-108A8ECE11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6073234"/>
            <a:ext cx="2312988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>
                <a:solidFill>
                  <a:srgbClr val="002060"/>
                </a:solidFill>
                <a:latin typeface="Indivisa Text Sans" pitchFamily="2" charset="77"/>
              </a:rPr>
              <a:t>Lorem ipsum dolor sit amet, consectetuer</a:t>
            </a:r>
          </a:p>
        </p:txBody>
      </p:sp>
      <p:sp>
        <p:nvSpPr>
          <p:cNvPr id="14" name="TextBox 11">
            <a:extLst>
              <a:ext uri="{FF2B5EF4-FFF2-40B4-BE49-F238E27FC236}">
                <a16:creationId xmlns:a16="http://schemas.microsoft.com/office/drawing/2014/main" id="{48E08C78-B161-ED41-A806-820A41318A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7099" y="3140726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Texto subtema 1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E2F63BB-1E2B-2843-9C69-7264200396DB}"/>
              </a:ext>
            </a:extLst>
          </p:cNvPr>
          <p:cNvSpPr/>
          <p:nvPr/>
        </p:nvSpPr>
        <p:spPr>
          <a:xfrm>
            <a:off x="5754687" y="3032378"/>
            <a:ext cx="1704975" cy="1704975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21" name="TextBox 21">
            <a:extLst>
              <a:ext uri="{FF2B5EF4-FFF2-40B4-BE49-F238E27FC236}">
                <a16:creationId xmlns:a16="http://schemas.microsoft.com/office/drawing/2014/main" id="{5D3C1088-1524-7C40-AB3C-911720064B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40362" y="4951666"/>
            <a:ext cx="2119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Erick González Castañeda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1B0147-41E5-5E41-AD02-334ACFE743D7}"/>
              </a:ext>
            </a:extLst>
          </p:cNvPr>
          <p:cNvSpPr txBox="1"/>
          <p:nvPr/>
        </p:nvSpPr>
        <p:spPr>
          <a:xfrm>
            <a:off x="5446712" y="5540627"/>
            <a:ext cx="2320925" cy="1030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</a:t>
            </a:r>
          </a:p>
          <a:p>
            <a:pPr algn="ctr"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algn="ctr">
              <a:defRPr/>
            </a:pP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sed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321008BD-0879-5543-95F5-AA4D806EAD91}"/>
              </a:ext>
            </a:extLst>
          </p:cNvPr>
          <p:cNvSpPr/>
          <p:nvPr/>
        </p:nvSpPr>
        <p:spPr>
          <a:xfrm>
            <a:off x="8216900" y="3032378"/>
            <a:ext cx="1704975" cy="1704975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 dirty="0"/>
          </a:p>
        </p:txBody>
      </p:sp>
      <p:sp>
        <p:nvSpPr>
          <p:cNvPr id="24" name="TextBox 25">
            <a:extLst>
              <a:ext uri="{FF2B5EF4-FFF2-40B4-BE49-F238E27FC236}">
                <a16:creationId xmlns:a16="http://schemas.microsoft.com/office/drawing/2014/main" id="{BCCC9969-D33D-DE44-AFF4-04F33878D5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937" y="4974683"/>
            <a:ext cx="2119313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s-ES_tradnl" altLang="en-US" sz="1400" b="1">
                <a:solidFill>
                  <a:srgbClr val="002060"/>
                </a:solidFill>
                <a:latin typeface="Indivisa Text Sans" pitchFamily="2" charset="77"/>
              </a:rPr>
              <a:t>Emilia González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E663A35-9F93-9945-B1DA-857C406ABC62}"/>
              </a:ext>
            </a:extLst>
          </p:cNvPr>
          <p:cNvSpPr txBox="1"/>
          <p:nvPr/>
        </p:nvSpPr>
        <p:spPr>
          <a:xfrm>
            <a:off x="7886699" y="5558884"/>
            <a:ext cx="2319338" cy="8921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</a:t>
            </a:r>
          </a:p>
          <a:p>
            <a:pPr algn="ctr"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algn="ctr">
              <a:defRPr/>
            </a:pP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sed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1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endParaRPr lang="es-ES_tradnl" sz="1100" b="1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</p:txBody>
      </p:sp>
      <p:sp>
        <p:nvSpPr>
          <p:cNvPr id="27" name="TextBox 32">
            <a:extLst>
              <a:ext uri="{FF2B5EF4-FFF2-40B4-BE49-F238E27FC236}">
                <a16:creationId xmlns:a16="http://schemas.microsoft.com/office/drawing/2014/main" id="{C78B4F69-41B8-D848-9B76-E123E0B92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3964240"/>
            <a:ext cx="24352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4400" b="1" dirty="0">
                <a:solidFill>
                  <a:srgbClr val="121E5E"/>
                </a:solidFill>
                <a:latin typeface="Indivisa Text Sans" pitchFamily="2" charset="77"/>
              </a:rPr>
              <a:t>06</a:t>
            </a:r>
            <a:r>
              <a:rPr lang="es-ES_tradnl" altLang="en-US" sz="4400" b="1" dirty="0">
                <a:solidFill>
                  <a:srgbClr val="FF0000"/>
                </a:solidFill>
                <a:latin typeface="Indivisa Text Sans" pitchFamily="2" charset="77"/>
              </a:rPr>
              <a:t>/</a:t>
            </a:r>
            <a:r>
              <a:rPr lang="es-ES_tradnl" altLang="en-US" sz="4400" b="1" dirty="0">
                <a:solidFill>
                  <a:srgbClr val="121E5E"/>
                </a:solidFill>
                <a:latin typeface="Indivisa Text Sans" pitchFamily="2" charset="77"/>
              </a:rPr>
              <a:t>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C45D8BC-5930-F14E-8969-0EFF5BBEDA74}"/>
              </a:ext>
            </a:extLst>
          </p:cNvPr>
          <p:cNvSpPr txBox="1"/>
          <p:nvPr/>
        </p:nvSpPr>
        <p:spPr>
          <a:xfrm>
            <a:off x="1981200" y="4762753"/>
            <a:ext cx="2147888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Lorem</a:t>
            </a:r>
            <a:r>
              <a:rPr lang="es-ES_tradnl" sz="3200" b="1" spc="-100" dirty="0">
                <a:solidFill>
                  <a:srgbClr val="121E5E"/>
                </a:solidFill>
                <a:latin typeface="Indivisa Text Sans" pitchFamily="2" charset="77"/>
              </a:rPr>
              <a:t> </a:t>
            </a:r>
            <a:r>
              <a:rPr lang="es-ES_tradnl" sz="3200" b="1" spc="-100" dirty="0" err="1">
                <a:solidFill>
                  <a:srgbClr val="121E5E"/>
                </a:solidFill>
                <a:latin typeface="Indivisa Text Sans" pitchFamily="2" charset="77"/>
              </a:rPr>
              <a:t>ipsum</a:t>
            </a:r>
            <a:endParaRPr lang="es-ES_tradnl" sz="3200" b="1" spc="-100" dirty="0">
              <a:solidFill>
                <a:srgbClr val="121E5E"/>
              </a:solidFill>
              <a:latin typeface="Indivisa Text Sans" pitchFamily="2" charset="77"/>
            </a:endParaRPr>
          </a:p>
        </p:txBody>
      </p:sp>
      <p:sp>
        <p:nvSpPr>
          <p:cNvPr id="15" name="TextBox 2">
            <a:extLst>
              <a:ext uri="{FF2B5EF4-FFF2-40B4-BE49-F238E27FC236}">
                <a16:creationId xmlns:a16="http://schemas.microsoft.com/office/drawing/2014/main" id="{A1689BB7-0C54-A943-966C-F612B0FF443B}"/>
              </a:ext>
            </a:extLst>
          </p:cNvPr>
          <p:cNvSpPr txBox="1"/>
          <p:nvPr/>
        </p:nvSpPr>
        <p:spPr>
          <a:xfrm>
            <a:off x="516835" y="718529"/>
            <a:ext cx="111715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Objetivo General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02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6" name="TextBox 24">
            <a:extLst>
              <a:ext uri="{FF2B5EF4-FFF2-40B4-BE49-F238E27FC236}">
                <a16:creationId xmlns:a16="http://schemas.microsoft.com/office/drawing/2014/main" id="{3C65A1D8-7A41-A246-AD72-C600BFF506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35" y="1796552"/>
            <a:ext cx="111715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Es conciso, medible, empieza con un verbo en infinitivo, alcanzable en el tiempo dado y responde a las siguientes preguntas: ¿Qué se va a hacer?, ¿Para qué se va a hacer? y ¿Cómo se va a hacer?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C76CB078-3A3E-1247-A457-104F1DE9EC1E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37903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7">
            <a:extLst>
              <a:ext uri="{FF2B5EF4-FFF2-40B4-BE49-F238E27FC236}">
                <a16:creationId xmlns:a16="http://schemas.microsoft.com/office/drawing/2014/main" id="{560436A7-4B64-964B-A0B3-3F6CDE859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843972"/>
            <a:ext cx="2312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Lorem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ipsum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dolor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sit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amet</a:t>
            </a:r>
            <a:r>
              <a:rPr lang="es-ES_tradnl" altLang="en-US" sz="1100" dirty="0">
                <a:solidFill>
                  <a:srgbClr val="002060"/>
                </a:solidFill>
                <a:latin typeface="Indivisa Text Sans" pitchFamily="2" charset="77"/>
              </a:rPr>
              <a:t>, </a:t>
            </a:r>
            <a:r>
              <a:rPr lang="es-ES_tradnl" altLang="en-US" sz="1100" dirty="0" err="1">
                <a:solidFill>
                  <a:srgbClr val="002060"/>
                </a:solidFill>
                <a:latin typeface="Indivisa Text Sans" pitchFamily="2" charset="77"/>
              </a:rPr>
              <a:t>consectetuer</a:t>
            </a:r>
            <a:endParaRPr lang="es-ES_tradnl" altLang="en-US" sz="1100" dirty="0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16" name="TextBox 8">
            <a:extLst>
              <a:ext uri="{FF2B5EF4-FFF2-40B4-BE49-F238E27FC236}">
                <a16:creationId xmlns:a16="http://schemas.microsoft.com/office/drawing/2014/main" id="{22869FC9-DB8C-3B45-836C-B87DAE7E7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5121276"/>
            <a:ext cx="21193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3800" b="1">
                <a:solidFill>
                  <a:srgbClr val="002060"/>
                </a:solidFill>
                <a:latin typeface="Indivisa Text Sans" pitchFamily="2" charset="77"/>
              </a:rPr>
              <a:t>Tema</a:t>
            </a:r>
            <a:r>
              <a:rPr lang="es-ES_tradnl" altLang="en-US" sz="3800">
                <a:solidFill>
                  <a:srgbClr val="002060"/>
                </a:solidFill>
                <a:latin typeface="Indivisa Text Sans" pitchFamily="2" charset="77"/>
              </a:rPr>
              <a:t> </a:t>
            </a:r>
            <a:r>
              <a:rPr lang="es-ES_tradnl" altLang="en-US" sz="380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1132F0-1545-5B4E-A0FF-B2B316CAC7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1" y="5799139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defRPr/>
            </a:pPr>
            <a:r>
              <a:rPr lang="es-ES_tradnl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Texto subtema 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0EF87FA-464A-764F-B6CC-332E3CE1AD48}"/>
              </a:ext>
            </a:extLst>
          </p:cNvPr>
          <p:cNvSpPr txBox="1"/>
          <p:nvPr/>
        </p:nvSpPr>
        <p:spPr>
          <a:xfrm>
            <a:off x="4983164" y="3255963"/>
            <a:ext cx="5089525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laoreet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dolore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magna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erat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volutpat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  <a:p>
            <a:pPr>
              <a:defRPr/>
            </a:pPr>
            <a:endParaRPr lang="es-ES_tradnl" sz="16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>
              <a:defRPr/>
            </a:pP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wisi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ad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minim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veniam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quis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nostrud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exerci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tation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ullamcorper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suscipit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lobortis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nisl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aliquip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ex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ea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commodo </a:t>
            </a:r>
            <a:r>
              <a:rPr lang="es-ES_tradnl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consequat</a:t>
            </a:r>
            <a:r>
              <a:rPr lang="es-ES_tradnl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. 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03582" y="718529"/>
            <a:ext cx="111715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Propuesta de solución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03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A17F064A-C79B-2D4C-A0F9-C3A5B443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2" y="1796553"/>
            <a:ext cx="1117158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Listado de las actividades a realizar para el cumplimiento del objetivo general. En cada una de ellas se especifica cual es el método o técnica a usar y, posterior, se calendarizan en un diagrama de Gantt mostrando la planeación del trabajo. </a:t>
            </a:r>
            <a:endParaRPr lang="es-ES_tradnl" altLang="en-US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362220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6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23724" y="718529"/>
            <a:ext cx="1116469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Avances de Impactos y resultados esperados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04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0" name="TextBox 24">
            <a:extLst>
              <a:ext uri="{FF2B5EF4-FFF2-40B4-BE49-F238E27FC236}">
                <a16:creationId xmlns:a16="http://schemas.microsoft.com/office/drawing/2014/main" id="{A17F064A-C79B-2D4C-A0F9-C3A5B4434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104" y="2171961"/>
            <a:ext cx="11052313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exponen de manera clara los avances de los resultados e impactos hasta el momento obtenidos con el desarrollo del proyecto; se mencionan las poblaciones o sectores que se están beneficiando con la propuesta y  el cómo se está logrando la vinculación de estos resultados con la disminución o mejora de la necesidad prioritaria que se está atendiendo. También se pueden mencionar los resultados, hasta el momento logrados, ambientales, comerciales, de formación de recursos humanos, etc.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Se recomienda mostar una tabla en donde se mencione la Actividad, lo realizado en ella y el resultado obtenido; posterior mostrar el avance conseguido con el Diagrama de Gantt diseñado en la Etapa 2; en caso de existir modificaciones mencionar cuáles fueron y el porqué de los cambios tanto en fechas o en actividades.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34454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5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30087" y="718529"/>
            <a:ext cx="111715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Avances de Impactos y resultados esperados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04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pic>
        <p:nvPicPr>
          <p:cNvPr id="5" name="Marcador de contenido 22">
            <a:extLst>
              <a:ext uri="{FF2B5EF4-FFF2-40B4-BE49-F238E27FC236}">
                <a16:creationId xmlns:a16="http://schemas.microsoft.com/office/drawing/2014/main" id="{D6365EA8-D840-8145-AC0E-9E6F1969EB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939" t="29237" r="11376" b="20099"/>
          <a:stretch/>
        </p:blipFill>
        <p:spPr>
          <a:xfrm>
            <a:off x="1672262" y="2398815"/>
            <a:ext cx="8839648" cy="3788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585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">
            <a:extLst>
              <a:ext uri="{FF2B5EF4-FFF2-40B4-BE49-F238E27FC236}">
                <a16:creationId xmlns:a16="http://schemas.microsoft.com/office/drawing/2014/main" id="{2DA202FA-8D7E-F245-BB78-AC97D811D074}"/>
              </a:ext>
            </a:extLst>
          </p:cNvPr>
          <p:cNvSpPr/>
          <p:nvPr/>
        </p:nvSpPr>
        <p:spPr>
          <a:xfrm flipV="1">
            <a:off x="-160334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62CF4C97-C52C-0C43-9BC4-56BC4A22BF92}"/>
              </a:ext>
            </a:extLst>
          </p:cNvPr>
          <p:cNvSpPr txBox="1"/>
          <p:nvPr/>
        </p:nvSpPr>
        <p:spPr>
          <a:xfrm>
            <a:off x="503581" y="718529"/>
            <a:ext cx="111715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ES_tradnl" sz="3200" b="1" spc="-150" dirty="0">
                <a:solidFill>
                  <a:srgbClr val="002060"/>
                </a:solidFill>
                <a:latin typeface="Indivisa Text Sans" pitchFamily="2" charset="77"/>
              </a:rPr>
              <a:t>Dificultades durante el desarrollo del proyecto </a:t>
            </a:r>
            <a:r>
              <a:rPr lang="es-ES_tradnl" sz="3200" spc="-150" dirty="0">
                <a:solidFill>
                  <a:srgbClr val="FF0000"/>
                </a:solidFill>
                <a:latin typeface="Indivisa Text Sans Light" pitchFamily="2" charset="77"/>
              </a:rPr>
              <a:t>05</a:t>
            </a:r>
            <a:endParaRPr lang="es-ES_tradnl" sz="32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6" name="TextBox 24">
            <a:extLst>
              <a:ext uri="{FF2B5EF4-FFF2-40B4-BE49-F238E27FC236}">
                <a16:creationId xmlns:a16="http://schemas.microsoft.com/office/drawing/2014/main" id="{E7BC1D02-8C00-9145-BEF3-8A308610D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80" y="2171962"/>
            <a:ext cx="1117158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En caso de existir, mencionar cuáles han sido las principales situaciones adversas que han provocado que el proyecto propuesto haya tenido o esté teniendo problemas para su desarrollo y exitosa conclusión.  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</p:txBody>
      </p:sp>
      <p:sp>
        <p:nvSpPr>
          <p:cNvPr id="5" name="TextBox 24">
            <a:extLst>
              <a:ext uri="{FF2B5EF4-FFF2-40B4-BE49-F238E27FC236}">
                <a16:creationId xmlns:a16="http://schemas.microsoft.com/office/drawing/2014/main" id="{9D70F727-A592-AB45-AE63-40D50D831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3579" y="3502285"/>
            <a:ext cx="1117158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/>
            <a:r>
              <a:rPr lang="es-MX" dirty="0">
                <a:solidFill>
                  <a:srgbClr val="00B050"/>
                </a:solidFill>
                <a:latin typeface="Indivisa Text Sans" pitchFamily="2" charset="77"/>
              </a:rPr>
              <a:t>Nota: Recuerde que usted es libre de personalizar su presentación a estilo y gusto propio (color de letra) solo respetando los subtítulos de las secciones; lo indicado en color verde es editable y puede utilizar cualquiera de las variaciones de la tipografía que se muestran en esta presentación. </a:t>
            </a:r>
          </a:p>
          <a:p>
            <a:pPr algn="just"/>
            <a:endParaRPr lang="es-MX" dirty="0">
              <a:solidFill>
                <a:srgbClr val="00B050"/>
              </a:solidFill>
              <a:latin typeface="Indivisa Text 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81435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4">
            <a:extLst>
              <a:ext uri="{FF2B5EF4-FFF2-40B4-BE49-F238E27FC236}">
                <a16:creationId xmlns:a16="http://schemas.microsoft.com/office/drawing/2014/main" id="{E61794A7-DA41-8A4B-B61F-036B8A9C5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0750" y="2188683"/>
            <a:ext cx="9345613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Indivisa Text Sans" pitchFamily="2" charset="77"/>
              </a:rPr>
              <a:t>Tener </a:t>
            </a:r>
            <a:r>
              <a:rPr lang="en-US" sz="1400" dirty="0" err="1">
                <a:latin typeface="Indivisa Text Sans" pitchFamily="2" charset="77"/>
              </a:rPr>
              <a:t>instalada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tipografía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IndivisaFont</a:t>
            </a:r>
            <a:r>
              <a:rPr lang="en-US" sz="1400" dirty="0">
                <a:latin typeface="Indivisa Text Sans" pitchFamily="2" charset="77"/>
              </a:rPr>
              <a:t> </a:t>
            </a:r>
            <a:r>
              <a:rPr lang="en-US" sz="1400" u="sng" dirty="0">
                <a:latin typeface="Indivisa Text Sans" pitchFamily="2" charset="77"/>
                <a:hlinkClick r:id="rId2"/>
              </a:rPr>
              <a:t>http://indivisafont.org/</a:t>
            </a:r>
            <a:endParaRPr lang="en-US" sz="1400" u="sng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Será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necesario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instalar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tipografía</a:t>
            </a:r>
            <a:r>
              <a:rPr lang="en-US" sz="1400" dirty="0">
                <a:latin typeface="Indivisa Text Sans" pitchFamily="2" charset="77"/>
              </a:rPr>
              <a:t> al </a:t>
            </a:r>
            <a:r>
              <a:rPr lang="en-US" sz="1400" dirty="0" err="1">
                <a:latin typeface="Indivisa Text Sans" pitchFamily="2" charset="77"/>
              </a:rPr>
              <a:t>cambiar</a:t>
            </a:r>
            <a:r>
              <a:rPr lang="en-US" sz="1400" dirty="0">
                <a:latin typeface="Indivisa Text Sans" pitchFamily="2" charset="77"/>
              </a:rPr>
              <a:t> de </a:t>
            </a:r>
            <a:r>
              <a:rPr lang="en-US" sz="1400" dirty="0" err="1">
                <a:latin typeface="Indivisa Text Sans" pitchFamily="2" charset="77"/>
              </a:rPr>
              <a:t>computadora</a:t>
            </a:r>
            <a:r>
              <a:rPr lang="en-US" sz="1400" dirty="0">
                <a:latin typeface="Indivisa Text Sans" pitchFamily="2" charset="77"/>
              </a:rPr>
              <a:t> para </a:t>
            </a:r>
            <a:r>
              <a:rPr lang="en-US" sz="1400" dirty="0" err="1">
                <a:latin typeface="Indivisa Text Sans" pitchFamily="2" charset="77"/>
              </a:rPr>
              <a:t>presentar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Verifica</a:t>
            </a:r>
            <a:r>
              <a:rPr lang="en-US" sz="1400" dirty="0">
                <a:latin typeface="Indivisa Text Sans" pitchFamily="2" charset="77"/>
              </a:rPr>
              <a:t> que el </a:t>
            </a:r>
            <a:r>
              <a:rPr lang="en-US" sz="1400" dirty="0" err="1">
                <a:latin typeface="Indivisa Text Sans" pitchFamily="2" charset="77"/>
              </a:rPr>
              <a:t>idioma</a:t>
            </a:r>
            <a:r>
              <a:rPr lang="en-US" sz="1400" dirty="0">
                <a:latin typeface="Indivisa Text Sans" pitchFamily="2" charset="77"/>
              </a:rPr>
              <a:t> de Power Point sea </a:t>
            </a:r>
            <a:r>
              <a:rPr lang="en-US" sz="1400" dirty="0" err="1">
                <a:latin typeface="Indivisa Text Sans" pitchFamily="2" charset="77"/>
              </a:rPr>
              <a:t>en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español</a:t>
            </a:r>
            <a:r>
              <a:rPr lang="en-US" sz="1400" dirty="0">
                <a:latin typeface="Indivisa Text Sans" pitchFamily="2" charset="77"/>
              </a:rPr>
              <a:t>. 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(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Menú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 superior :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Herramientas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 /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Lenguaje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 / </a:t>
            </a:r>
            <a:r>
              <a:rPr lang="en-US" sz="1400" dirty="0" err="1">
                <a:solidFill>
                  <a:srgbClr val="0070C0"/>
                </a:solidFill>
                <a:latin typeface="Indivisa Text Sans" pitchFamily="2" charset="77"/>
              </a:rPr>
              <a:t>Español</a:t>
            </a:r>
            <a:r>
              <a:rPr lang="en-US" sz="1400" dirty="0">
                <a:solidFill>
                  <a:srgbClr val="0070C0"/>
                </a:solidFill>
                <a:latin typeface="Indivisa Text Sans" pitchFamily="2" charset="77"/>
              </a:rPr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Esta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plantilla</a:t>
            </a:r>
            <a:r>
              <a:rPr lang="en-US" sz="1400" dirty="0">
                <a:latin typeface="Indivisa Text Sans" pitchFamily="2" charset="77"/>
              </a:rPr>
              <a:t> se </a:t>
            </a:r>
            <a:r>
              <a:rPr lang="en-US" sz="1400" dirty="0" err="1">
                <a:latin typeface="Indivisa Text Sans" pitchFamily="2" charset="77"/>
              </a:rPr>
              <a:t>complementa</a:t>
            </a:r>
            <a:r>
              <a:rPr lang="en-US" sz="1400" dirty="0">
                <a:latin typeface="Indivisa Text Sans" pitchFamily="2" charset="77"/>
              </a:rPr>
              <a:t> con </a:t>
            </a:r>
            <a:r>
              <a:rPr lang="en-US" sz="1400" dirty="0" err="1">
                <a:latin typeface="Indivisa Text Sans" pitchFamily="2" charset="77"/>
              </a:rPr>
              <a:t>otro</a:t>
            </a:r>
            <a:r>
              <a:rPr lang="en-US" sz="1400" dirty="0">
                <a:latin typeface="Indivisa Text Sans" pitchFamily="2" charset="77"/>
              </a:rPr>
              <a:t> PPT </a:t>
            </a:r>
            <a:r>
              <a:rPr lang="en-US" sz="1400" dirty="0" err="1">
                <a:latin typeface="Indivisa Text Sans" pitchFamily="2" charset="77"/>
              </a:rPr>
              <a:t>llamado</a:t>
            </a:r>
            <a:r>
              <a:rPr lang="en-US" sz="1400" dirty="0">
                <a:latin typeface="Indivisa Text Sans" pitchFamily="2" charset="77"/>
              </a:rPr>
              <a:t> RECURSOS-PRESENTACION_LASALLE_2020 que </a:t>
            </a:r>
            <a:r>
              <a:rPr lang="en-US" sz="1400" dirty="0" err="1">
                <a:latin typeface="Indivisa Text Sans" pitchFamily="2" charset="77"/>
              </a:rPr>
              <a:t>contiene</a:t>
            </a:r>
            <a:r>
              <a:rPr lang="en-US" sz="1400" dirty="0">
                <a:latin typeface="Indivisa Text Sans" pitchFamily="2" charset="77"/>
              </a:rPr>
              <a:t>: </a:t>
            </a:r>
            <a:r>
              <a:rPr lang="en-US" sz="1400" dirty="0" err="1">
                <a:latin typeface="Indivisa Text Sans" pitchFamily="2" charset="77"/>
              </a:rPr>
              <a:t>portadillas</a:t>
            </a:r>
            <a:r>
              <a:rPr lang="en-US" sz="1400" dirty="0">
                <a:latin typeface="Indivisa Text Sans" pitchFamily="2" charset="77"/>
              </a:rPr>
              <a:t> extras, </a:t>
            </a:r>
            <a:r>
              <a:rPr lang="en-US" sz="1400" dirty="0" err="1">
                <a:latin typeface="Indivisa Text Sans" pitchFamily="2" charset="77"/>
              </a:rPr>
              <a:t>íconos</a:t>
            </a:r>
            <a:r>
              <a:rPr lang="en-US" sz="1400" dirty="0">
                <a:latin typeface="Indivisa Text Sans" pitchFamily="2" charset="77"/>
              </a:rPr>
              <a:t> y </a:t>
            </a:r>
            <a:r>
              <a:rPr lang="en-US" sz="1400" dirty="0" err="1">
                <a:latin typeface="Indivisa Text Sans" pitchFamily="2" charset="77"/>
              </a:rPr>
              <a:t>mapas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Utiliza</a:t>
            </a:r>
            <a:r>
              <a:rPr lang="en-US" sz="1400" dirty="0">
                <a:latin typeface="Indivisa Text Sans" pitchFamily="2" charset="77"/>
              </a:rPr>
              <a:t> las </a:t>
            </a:r>
            <a:r>
              <a:rPr lang="en-US" sz="1400" dirty="0" err="1">
                <a:latin typeface="Indivisa Text Sans" pitchFamily="2" charset="77"/>
              </a:rPr>
              <a:t>portadillas</a:t>
            </a:r>
            <a:r>
              <a:rPr lang="en-US" sz="1400" dirty="0">
                <a:latin typeface="Indivisa Text Sans" pitchFamily="2" charset="77"/>
              </a:rPr>
              <a:t> que </a:t>
            </a:r>
            <a:r>
              <a:rPr lang="en-US" sz="1400" dirty="0" err="1">
                <a:latin typeface="Indivisa Text Sans" pitchFamily="2" charset="77"/>
              </a:rPr>
              <a:t>mejor</a:t>
            </a:r>
            <a:r>
              <a:rPr lang="en-US" sz="1400" dirty="0">
                <a:latin typeface="Indivisa Text Sans" pitchFamily="2" charset="77"/>
              </a:rPr>
              <a:t> se </a:t>
            </a:r>
            <a:r>
              <a:rPr lang="en-US" sz="1400" dirty="0" err="1">
                <a:latin typeface="Indivisa Text Sans" pitchFamily="2" charset="77"/>
              </a:rPr>
              <a:t>ajuste</a:t>
            </a:r>
            <a:r>
              <a:rPr lang="en-US" sz="1400" dirty="0">
                <a:latin typeface="Indivisa Text Sans" pitchFamily="2" charset="77"/>
              </a:rPr>
              <a:t> al </a:t>
            </a:r>
            <a:r>
              <a:rPr lang="en-US" sz="1400" dirty="0" err="1">
                <a:latin typeface="Indivisa Text Sans" pitchFamily="2" charset="77"/>
              </a:rPr>
              <a:t>tema</a:t>
            </a:r>
            <a:r>
              <a:rPr lang="en-US" sz="1400" dirty="0">
                <a:latin typeface="Indivisa Text Sans" pitchFamily="2" charset="77"/>
              </a:rPr>
              <a:t> de </a:t>
            </a:r>
            <a:r>
              <a:rPr lang="en-US" sz="1400" dirty="0" err="1">
                <a:latin typeface="Indivisa Text Sans" pitchFamily="2" charset="77"/>
              </a:rPr>
              <a:t>tu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presentación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>
                <a:latin typeface="Indivisa Text Sans" pitchFamily="2" charset="77"/>
              </a:rPr>
              <a:t>Las </a:t>
            </a:r>
            <a:r>
              <a:rPr lang="en-US" sz="1400" dirty="0" err="1">
                <a:latin typeface="Indivisa Text Sans" pitchFamily="2" charset="77"/>
              </a:rPr>
              <a:t>portadillas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tienen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una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capa</a:t>
            </a:r>
            <a:r>
              <a:rPr lang="en-US" sz="1400" dirty="0">
                <a:latin typeface="Indivisa Text Sans" pitchFamily="2" charset="77"/>
              </a:rPr>
              <a:t> con </a:t>
            </a:r>
            <a:r>
              <a:rPr lang="en-US" sz="1400" dirty="0" err="1">
                <a:latin typeface="Indivisa Text Sans" pitchFamily="2" charset="77"/>
              </a:rPr>
              <a:t>transparencia</a:t>
            </a:r>
            <a:r>
              <a:rPr lang="en-US" sz="1400" dirty="0">
                <a:latin typeface="Indivisa Text Sans" pitchFamily="2" charset="77"/>
              </a:rPr>
              <a:t> para </a:t>
            </a:r>
            <a:r>
              <a:rPr lang="en-US" sz="1400" dirty="0" err="1">
                <a:latin typeface="Indivisa Text Sans" pitchFamily="2" charset="77"/>
              </a:rPr>
              <a:t>asegurar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lectura</a:t>
            </a:r>
            <a:r>
              <a:rPr lang="en-US" sz="1400" dirty="0">
                <a:latin typeface="Indivisa Text Sans" pitchFamily="2" charset="77"/>
              </a:rPr>
              <a:t> de </a:t>
            </a:r>
            <a:r>
              <a:rPr lang="en-US" sz="1400" dirty="0" err="1">
                <a:latin typeface="Indivisa Text Sans" pitchFamily="2" charset="77"/>
              </a:rPr>
              <a:t>los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textos</a:t>
            </a:r>
            <a:r>
              <a:rPr lang="en-US" sz="1400" dirty="0">
                <a:latin typeface="Indivisa Text Sans" pitchFamily="2" charset="77"/>
              </a:rPr>
              <a:t>; </a:t>
            </a:r>
            <a:r>
              <a:rPr lang="en-US" sz="1400" dirty="0" err="1">
                <a:latin typeface="Indivisa Text Sans" pitchFamily="2" charset="77"/>
              </a:rPr>
              <a:t>si</a:t>
            </a:r>
            <a:r>
              <a:rPr lang="en-US" sz="1400" dirty="0">
                <a:latin typeface="Indivisa Text Sans" pitchFamily="2" charset="77"/>
              </a:rPr>
              <a:t> se </a:t>
            </a:r>
            <a:r>
              <a:rPr lang="en-US" sz="1400" dirty="0" err="1">
                <a:latin typeface="Indivisa Text Sans" pitchFamily="2" charset="77"/>
              </a:rPr>
              <a:t>usa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una</a:t>
            </a:r>
            <a:r>
              <a:rPr lang="en-US" sz="1400" dirty="0">
                <a:latin typeface="Indivisa Text Sans" pitchFamily="2" charset="77"/>
              </a:rPr>
              <a:t> imagen </a:t>
            </a:r>
            <a:r>
              <a:rPr lang="en-US" sz="1400" dirty="0" err="1">
                <a:latin typeface="Indivisa Text Sans" pitchFamily="2" charset="77"/>
              </a:rPr>
              <a:t>propia</a:t>
            </a:r>
            <a:r>
              <a:rPr lang="en-US" sz="1400" dirty="0">
                <a:latin typeface="Indivisa Text Sans" pitchFamily="2" charset="77"/>
              </a:rPr>
              <a:t>, </a:t>
            </a:r>
            <a:r>
              <a:rPr lang="en-US" sz="1400" dirty="0" err="1">
                <a:latin typeface="Indivisa Text Sans" pitchFamily="2" charset="77"/>
              </a:rPr>
              <a:t>recomendamos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copiar</a:t>
            </a:r>
            <a:r>
              <a:rPr lang="en-US" sz="1400" dirty="0">
                <a:latin typeface="Indivisa Text Sans" pitchFamily="2" charset="77"/>
              </a:rPr>
              <a:t> y </a:t>
            </a:r>
            <a:r>
              <a:rPr lang="en-US" sz="1400" dirty="0" err="1">
                <a:latin typeface="Indivisa Text Sans" pitchFamily="2" charset="77"/>
              </a:rPr>
              <a:t>pegar</a:t>
            </a:r>
            <a:r>
              <a:rPr lang="en-US" sz="1400" dirty="0">
                <a:latin typeface="Indivisa Text Sans" pitchFamily="2" charset="77"/>
              </a:rPr>
              <a:t> la </a:t>
            </a:r>
            <a:r>
              <a:rPr lang="en-US" sz="1400" dirty="0" err="1">
                <a:latin typeface="Indivisa Text Sans" pitchFamily="2" charset="77"/>
              </a:rPr>
              <a:t>capa</a:t>
            </a:r>
            <a:r>
              <a:rPr lang="en-US" sz="1400" dirty="0">
                <a:latin typeface="Indivisa Text Sans" pitchFamily="2" charset="77"/>
              </a:rPr>
              <a:t> con la </a:t>
            </a:r>
            <a:r>
              <a:rPr lang="en-US" sz="1400" dirty="0" err="1">
                <a:latin typeface="Indivisa Text Sans" pitchFamily="2" charset="77"/>
              </a:rPr>
              <a:t>transparencia</a:t>
            </a:r>
            <a:r>
              <a:rPr lang="en-US" sz="1400" dirty="0">
                <a:latin typeface="Indivisa Text Sans" pitchFamily="2" charset="77"/>
              </a:rPr>
              <a:t>, </a:t>
            </a:r>
            <a:r>
              <a:rPr lang="en-US" sz="1400" dirty="0" err="1">
                <a:latin typeface="Indivisa Text Sans" pitchFamily="2" charset="77"/>
              </a:rPr>
              <a:t>encima</a:t>
            </a:r>
            <a:r>
              <a:rPr lang="en-US" sz="1400" dirty="0">
                <a:latin typeface="Indivisa Text Sans" pitchFamily="2" charset="77"/>
              </a:rPr>
              <a:t> de la </a:t>
            </a:r>
            <a:r>
              <a:rPr lang="en-US" sz="1400" dirty="0" err="1">
                <a:latin typeface="Indivisa Text Sans" pitchFamily="2" charset="77"/>
              </a:rPr>
              <a:t>foto</a:t>
            </a:r>
            <a:r>
              <a:rPr lang="en-US" sz="1400" dirty="0">
                <a:latin typeface="Indivisa Text Sans" pitchFamily="2" charset="77"/>
              </a:rPr>
              <a:t>. 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Indivisa Text Sans" pitchFamily="2" charset="77"/>
              </a:rPr>
              <a:t>Es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posible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eliminar</a:t>
            </a:r>
            <a:r>
              <a:rPr lang="en-US" sz="1400" dirty="0">
                <a:latin typeface="Indivisa Text Sans" pitchFamily="2" charset="77"/>
              </a:rPr>
              <a:t> las </a:t>
            </a:r>
            <a:r>
              <a:rPr lang="en-US" sz="1400" dirty="0" err="1">
                <a:latin typeface="Indivisa Text Sans" pitchFamily="2" charset="77"/>
              </a:rPr>
              <a:t>diapositivas</a:t>
            </a:r>
            <a:r>
              <a:rPr lang="en-US" sz="1400" dirty="0">
                <a:latin typeface="Indivisa Text Sans" pitchFamily="2" charset="77"/>
              </a:rPr>
              <a:t> que no </a:t>
            </a:r>
            <a:r>
              <a:rPr lang="en-US" sz="1400" dirty="0" err="1">
                <a:latin typeface="Indivisa Text Sans" pitchFamily="2" charset="77"/>
              </a:rPr>
              <a:t>sean</a:t>
            </a:r>
            <a:r>
              <a:rPr lang="en-US" sz="1400" dirty="0">
                <a:latin typeface="Indivisa Text Sans" pitchFamily="2" charset="77"/>
              </a:rPr>
              <a:t> </a:t>
            </a:r>
            <a:r>
              <a:rPr lang="en-US" sz="1400" dirty="0" err="1">
                <a:latin typeface="Indivisa Text Sans" pitchFamily="2" charset="77"/>
              </a:rPr>
              <a:t>necesarias</a:t>
            </a:r>
            <a:r>
              <a:rPr lang="en-US" sz="1400" dirty="0">
                <a:latin typeface="Indivisa Text Sans" pitchFamily="2" charset="77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b="1" dirty="0">
                <a:latin typeface="Indivisa Text Sans" pitchFamily="2" charset="77"/>
              </a:rPr>
              <a:t>Para el </a:t>
            </a:r>
            <a:r>
              <a:rPr lang="en-US" sz="1400" b="1" dirty="0" err="1">
                <a:latin typeface="Indivisa Text Sans" pitchFamily="2" charset="77"/>
              </a:rPr>
              <a:t>Concurso</a:t>
            </a:r>
            <a:r>
              <a:rPr lang="en-US" sz="1400" b="1" dirty="0">
                <a:latin typeface="Indivisa Text Sans" pitchFamily="2" charset="77"/>
              </a:rPr>
              <a:t> del </a:t>
            </a:r>
            <a:r>
              <a:rPr lang="en-US" sz="1400" b="1" dirty="0" err="1">
                <a:latin typeface="Indivisa Text Sans" pitchFamily="2" charset="77"/>
              </a:rPr>
              <a:t>Reto</a:t>
            </a:r>
            <a:r>
              <a:rPr lang="en-US" sz="1400" b="1" dirty="0">
                <a:latin typeface="Indivisa Text Sans" pitchFamily="2" charset="77"/>
              </a:rPr>
              <a:t> COVID-19 el </a:t>
            </a:r>
            <a:r>
              <a:rPr lang="en-US" sz="1400" b="1" dirty="0" err="1">
                <a:latin typeface="Indivisa Text Sans" pitchFamily="2" charset="77"/>
              </a:rPr>
              <a:t>formato</a:t>
            </a:r>
            <a:r>
              <a:rPr lang="en-US" sz="1400" b="1" dirty="0">
                <a:latin typeface="Indivisa Text Sans" pitchFamily="2" charset="77"/>
              </a:rPr>
              <a:t> y </a:t>
            </a:r>
            <a:r>
              <a:rPr lang="en-US" sz="1400" b="1" dirty="0" err="1">
                <a:latin typeface="Indivisa Text Sans" pitchFamily="2" charset="77"/>
              </a:rPr>
              <a:t>estilo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es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libre</a:t>
            </a:r>
            <a:r>
              <a:rPr lang="en-US" sz="1400" b="1" dirty="0">
                <a:latin typeface="Indivisa Text Sans" pitchFamily="2" charset="77"/>
              </a:rPr>
              <a:t>, </a:t>
            </a:r>
            <a:r>
              <a:rPr lang="en-US" sz="1400" b="1" dirty="0" err="1">
                <a:latin typeface="Indivisa Text Sans" pitchFamily="2" charset="77"/>
              </a:rPr>
              <a:t>en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esta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presentación</a:t>
            </a:r>
            <a:r>
              <a:rPr lang="en-US" sz="1400" b="1" dirty="0">
                <a:latin typeface="Indivisa Text Sans" pitchFamily="2" charset="77"/>
              </a:rPr>
              <a:t> solo se </a:t>
            </a:r>
            <a:r>
              <a:rPr lang="en-US" sz="1400" b="1" dirty="0" err="1">
                <a:latin typeface="Indivisa Text Sans" pitchFamily="2" charset="77"/>
              </a:rPr>
              <a:t>indican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los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contenidos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obligatorios</a:t>
            </a:r>
            <a:r>
              <a:rPr lang="en-US" sz="1400" b="1" dirty="0">
                <a:latin typeface="Indivisa Text Sans" pitchFamily="2" charset="77"/>
              </a:rPr>
              <a:t> </a:t>
            </a:r>
            <a:r>
              <a:rPr lang="en-US" sz="1400" b="1" dirty="0" err="1">
                <a:latin typeface="Indivisa Text Sans" pitchFamily="2" charset="77"/>
              </a:rPr>
              <a:t>requeridos</a:t>
            </a:r>
            <a:r>
              <a:rPr lang="en-US" sz="1400" b="1" dirty="0">
                <a:latin typeface="Indivisa Text Sans" pitchFamily="2" charset="77"/>
              </a:rPr>
              <a:t> para la </a:t>
            </a:r>
            <a:r>
              <a:rPr lang="en-US" sz="1400" b="1" dirty="0" err="1">
                <a:latin typeface="Indivisa Text Sans" pitchFamily="2" charset="77"/>
              </a:rPr>
              <a:t>presentación</a:t>
            </a:r>
            <a:r>
              <a:rPr lang="en-US" sz="1400" b="1" dirty="0">
                <a:latin typeface="Indivisa Text Sans" pitchFamily="2" charset="77"/>
              </a:rPr>
              <a:t> ante el </a:t>
            </a:r>
            <a:r>
              <a:rPr lang="en-US" sz="1400" b="1" dirty="0" err="1">
                <a:latin typeface="Indivisa Text Sans" pitchFamily="2" charset="77"/>
              </a:rPr>
              <a:t>Comité</a:t>
            </a:r>
            <a:r>
              <a:rPr lang="en-US" sz="1400" b="1" dirty="0">
                <a:latin typeface="Indivisa Text Sans" pitchFamily="2" charset="77"/>
              </a:rPr>
              <a:t> de </a:t>
            </a:r>
            <a:r>
              <a:rPr lang="en-US" sz="1400" b="1" dirty="0" err="1">
                <a:latin typeface="Indivisa Text Sans" pitchFamily="2" charset="77"/>
              </a:rPr>
              <a:t>Organización</a:t>
            </a:r>
            <a:r>
              <a:rPr lang="en-US" sz="1400" b="1" dirty="0">
                <a:latin typeface="Indivisa Text Sans" pitchFamily="2" charset="77"/>
              </a:rPr>
              <a:t>.</a:t>
            </a:r>
          </a:p>
        </p:txBody>
      </p:sp>
      <p:sp>
        <p:nvSpPr>
          <p:cNvPr id="9218" name="TextBox 7">
            <a:extLst>
              <a:ext uri="{FF2B5EF4-FFF2-40B4-BE49-F238E27FC236}">
                <a16:creationId xmlns:a16="http://schemas.microsoft.com/office/drawing/2014/main" id="{72741AF5-598A-0946-B73A-5FA8E784D0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0938" y="915988"/>
            <a:ext cx="6105525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ES_tradnl" altLang="en-US" sz="3000">
                <a:solidFill>
                  <a:srgbClr val="FF0000"/>
                </a:solidFill>
                <a:latin typeface="Indivisa Text Sans Light" pitchFamily="2" charset="77"/>
              </a:rPr>
              <a:t>RECOMENDACIONES</a:t>
            </a:r>
          </a:p>
          <a:p>
            <a:r>
              <a:rPr lang="en-US" altLang="en-US" sz="2000">
                <a:solidFill>
                  <a:srgbClr val="002060"/>
                </a:solidFill>
                <a:latin typeface="Indivisa Text Sans" pitchFamily="2" charset="77"/>
              </a:rPr>
              <a:t>de uso para esta plantilla institucional</a:t>
            </a:r>
            <a:endParaRPr lang="es-ES_tradnl" altLang="en-US" sz="2000" b="1">
              <a:solidFill>
                <a:srgbClr val="002060"/>
              </a:solidFill>
              <a:latin typeface="Indivisa Text Sans" pitchFamily="2" charset="77"/>
            </a:endParaRPr>
          </a:p>
        </p:txBody>
      </p:sp>
      <p:sp>
        <p:nvSpPr>
          <p:cNvPr id="9219" name="Rectangle 4">
            <a:extLst>
              <a:ext uri="{FF2B5EF4-FFF2-40B4-BE49-F238E27FC236}">
                <a16:creationId xmlns:a16="http://schemas.microsoft.com/office/drawing/2014/main" id="{678D09D0-E7DC-C840-B498-26E1F8260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2775" y="6137275"/>
            <a:ext cx="2208213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s-ES_tradnl" altLang="en-US" sz="1100">
                <a:solidFill>
                  <a:srgbClr val="FF0000"/>
                </a:solidFill>
                <a:latin typeface="Indivisa Text Sans" pitchFamily="2" charset="77"/>
              </a:rPr>
              <a:t>Duda, comentarios o solicitudes:</a:t>
            </a:r>
          </a:p>
          <a:p>
            <a:pPr algn="r"/>
            <a:r>
              <a:rPr lang="es-ES_tradnl" altLang="en-US" sz="1100">
                <a:solidFill>
                  <a:srgbClr val="FF0000"/>
                </a:solidFill>
                <a:latin typeface="Indivisa Text Sans" pitchFamily="2" charset="77"/>
              </a:rPr>
              <a:t>Ext. 1103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D48CB919-0E49-ED48-A7BA-744B34D93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BCDEA74-58A5-6A47-83F7-C0E29E79B05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0244" name="TextBox 8">
            <a:extLst>
              <a:ext uri="{FF2B5EF4-FFF2-40B4-BE49-F238E27FC236}">
                <a16:creationId xmlns:a16="http://schemas.microsoft.com/office/drawing/2014/main" id="{2F574FB3-9A0C-444D-8633-57BE9B07DF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B014072-9AA2-794D-AB9F-C343E9D58047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0246" name="Picture 611">
            <a:extLst>
              <a:ext uri="{FF2B5EF4-FFF2-40B4-BE49-F238E27FC236}">
                <a16:creationId xmlns:a16="http://schemas.microsoft.com/office/drawing/2014/main" id="{5A6926EB-A1A8-C248-A9CB-F5C80A3DC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16">
            <a:extLst>
              <a:ext uri="{FF2B5EF4-FFF2-40B4-BE49-F238E27FC236}">
                <a16:creationId xmlns:a16="http://schemas.microsoft.com/office/drawing/2014/main" id="{8D62CF64-2CFF-FD4E-95DC-DED82A2FB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extLst>
              <a:ext uri="{FF2B5EF4-FFF2-40B4-BE49-F238E27FC236}">
                <a16:creationId xmlns:a16="http://schemas.microsoft.com/office/drawing/2014/main" id="{A6626FAD-1809-8946-A2E8-2CAF4B6C6E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0F4B20F-FC13-9748-92DE-704760CF2F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1268" name="TextBox 8">
            <a:extLst>
              <a:ext uri="{FF2B5EF4-FFF2-40B4-BE49-F238E27FC236}">
                <a16:creationId xmlns:a16="http://schemas.microsoft.com/office/drawing/2014/main" id="{1EF08D4E-FD29-E947-96C8-BCA8CE332A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2C7D7365-569F-F541-A81F-5E2169E6BC90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1270" name="Picture 638">
            <a:extLst>
              <a:ext uri="{FF2B5EF4-FFF2-40B4-BE49-F238E27FC236}">
                <a16:creationId xmlns:a16="http://schemas.microsoft.com/office/drawing/2014/main" id="{ABDBB13B-A2BB-9545-8203-12EA5B30D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7525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8">
            <a:extLst>
              <a:ext uri="{FF2B5EF4-FFF2-40B4-BE49-F238E27FC236}">
                <a16:creationId xmlns:a16="http://schemas.microsoft.com/office/drawing/2014/main" id="{7BCBA3D3-F7DD-2C46-A09E-5457ABE5D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>
            <a:extLst>
              <a:ext uri="{FF2B5EF4-FFF2-40B4-BE49-F238E27FC236}">
                <a16:creationId xmlns:a16="http://schemas.microsoft.com/office/drawing/2014/main" id="{5444FBDE-5A77-E347-B1EA-7EE8BB934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BFA6D780-81DB-494E-BD37-A834E08990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2292" name="TextBox 8">
            <a:extLst>
              <a:ext uri="{FF2B5EF4-FFF2-40B4-BE49-F238E27FC236}">
                <a16:creationId xmlns:a16="http://schemas.microsoft.com/office/drawing/2014/main" id="{A89FAFA9-638F-FC4F-A10B-45D119FDD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E32CDF1-5FA0-0745-A985-98BD1BAC6CD9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2294" name="Picture 642">
            <a:extLst>
              <a:ext uri="{FF2B5EF4-FFF2-40B4-BE49-F238E27FC236}">
                <a16:creationId xmlns:a16="http://schemas.microsoft.com/office/drawing/2014/main" id="{AAF60345-190A-9049-983E-CEDF2948C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175" y="2208213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8">
            <a:extLst>
              <a:ext uri="{FF2B5EF4-FFF2-40B4-BE49-F238E27FC236}">
                <a16:creationId xmlns:a16="http://schemas.microsoft.com/office/drawing/2014/main" id="{1D8C6324-A6A8-434D-96AE-D46D1A718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775C07AD-B8A3-AE4C-87AF-9B9C070DD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555FC6B-B6C8-EA40-9F2F-BAA331000EE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3316" name="TextBox 8">
            <a:extLst>
              <a:ext uri="{FF2B5EF4-FFF2-40B4-BE49-F238E27FC236}">
                <a16:creationId xmlns:a16="http://schemas.microsoft.com/office/drawing/2014/main" id="{EB89275E-5F54-C543-BC16-0AD832CC70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1A5100B-2930-9843-B5FC-D4A385FAF27C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3318" name="Picture 634">
            <a:extLst>
              <a:ext uri="{FF2B5EF4-FFF2-40B4-BE49-F238E27FC236}">
                <a16:creationId xmlns:a16="http://schemas.microsoft.com/office/drawing/2014/main" id="{2B6EC06C-8FCB-A043-B5A0-9368B3C1FA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638" y="2224088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8">
            <a:extLst>
              <a:ext uri="{FF2B5EF4-FFF2-40B4-BE49-F238E27FC236}">
                <a16:creationId xmlns:a16="http://schemas.microsoft.com/office/drawing/2014/main" id="{3E5233BC-21A8-3248-AD85-637273389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>
            <a:extLst>
              <a:ext uri="{FF2B5EF4-FFF2-40B4-BE49-F238E27FC236}">
                <a16:creationId xmlns:a16="http://schemas.microsoft.com/office/drawing/2014/main" id="{3B53A879-E0C7-CB41-9F47-98A223A33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710FD1C-93BE-8E4F-86A1-D916DCD22C2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060">
              <a:alpha val="1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4339" name="TextBox 8">
            <a:extLst>
              <a:ext uri="{FF2B5EF4-FFF2-40B4-BE49-F238E27FC236}">
                <a16:creationId xmlns:a16="http://schemas.microsoft.com/office/drawing/2014/main" id="{4D5389D8-209B-D945-AEE1-22DD4F5DE8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2728913"/>
            <a:ext cx="6111875" cy="2478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ts val="9000"/>
              </a:lnSpc>
            </a:pPr>
            <a:r>
              <a:rPr lang="es-ES_tradnl" altLang="en-US" sz="6000" b="1">
                <a:solidFill>
                  <a:schemeClr val="bg1"/>
                </a:solidFill>
                <a:latin typeface="Indivisa Text Sans" pitchFamily="2" charset="77"/>
              </a:rPr>
              <a:t>Título </a:t>
            </a:r>
            <a:r>
              <a:rPr lang="es-ES_tradnl" altLang="en-US" sz="6000">
                <a:solidFill>
                  <a:schemeClr val="bg1"/>
                </a:solidFill>
                <a:latin typeface="Indivisa Text Sans Light" pitchFamily="2" charset="77"/>
              </a:rPr>
              <a:t>01</a:t>
            </a:r>
          </a:p>
          <a:p>
            <a:pPr algn="ctr"/>
            <a:r>
              <a:rPr lang="es-ES_tradnl" altLang="en-US" sz="1500" b="1">
                <a:solidFill>
                  <a:schemeClr val="bg1"/>
                </a:solidFill>
                <a:latin typeface="Indivisa Text Sans" pitchFamily="2" charset="77"/>
              </a:rPr>
              <a:t>Subtítulo o tema</a:t>
            </a:r>
          </a:p>
          <a:p>
            <a:pPr algn="ctr"/>
            <a:endParaRPr lang="es-ES_tradnl" altLang="en-US" sz="6000">
              <a:solidFill>
                <a:schemeClr val="bg1"/>
              </a:solidFill>
              <a:latin typeface="Indivisa Text Sans Light" pitchFamily="2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D1545DE-BB04-D74C-BDAD-EF74CC454D0A}"/>
              </a:ext>
            </a:extLst>
          </p:cNvPr>
          <p:cNvSpPr/>
          <p:nvPr/>
        </p:nvSpPr>
        <p:spPr>
          <a:xfrm>
            <a:off x="5414963" y="2046288"/>
            <a:ext cx="714375" cy="7143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pic>
        <p:nvPicPr>
          <p:cNvPr id="14341" name="Picture 650">
            <a:extLst>
              <a:ext uri="{FF2B5EF4-FFF2-40B4-BE49-F238E27FC236}">
                <a16:creationId xmlns:a16="http://schemas.microsoft.com/office/drawing/2014/main" id="{354AE19C-4CC4-0C45-8AF2-055FACF68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763" y="2208213"/>
            <a:ext cx="358775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8">
            <a:extLst>
              <a:ext uri="{FF2B5EF4-FFF2-40B4-BE49-F238E27FC236}">
                <a16:creationId xmlns:a16="http://schemas.microsoft.com/office/drawing/2014/main" id="{18CDE297-29E9-934B-A997-351B5AB6C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300" y="279400"/>
            <a:ext cx="100012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0FB9FBC-2C1E-B648-BF04-4B20FFA83F0F}"/>
              </a:ext>
            </a:extLst>
          </p:cNvPr>
          <p:cNvSpPr/>
          <p:nvPr/>
        </p:nvSpPr>
        <p:spPr>
          <a:xfrm flipV="1">
            <a:off x="-160338" y="1652588"/>
            <a:ext cx="320676" cy="3286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40C466-E729-6346-A0E7-D51DB754F81C}"/>
              </a:ext>
            </a:extLst>
          </p:cNvPr>
          <p:cNvSpPr txBox="1"/>
          <p:nvPr/>
        </p:nvSpPr>
        <p:spPr>
          <a:xfrm>
            <a:off x="1150938" y="1636713"/>
            <a:ext cx="61055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6000" b="1" spc="-150" dirty="0">
                <a:solidFill>
                  <a:schemeClr val="bg1"/>
                </a:solidFill>
                <a:latin typeface="Indivisa Text Sans" pitchFamily="2" charset="77"/>
              </a:rPr>
              <a:t>Título</a:t>
            </a:r>
            <a:r>
              <a:rPr lang="es-ES_tradnl" sz="6000" spc="-150" dirty="0">
                <a:solidFill>
                  <a:srgbClr val="FF0000"/>
                </a:solidFill>
                <a:latin typeface="Indivisa Text Sans Light" pitchFamily="2" charset="77"/>
              </a:rPr>
              <a:t> 01</a:t>
            </a:r>
            <a:endParaRPr lang="es-ES_tradnl" sz="6000" b="1" spc="-150" dirty="0">
              <a:solidFill>
                <a:schemeClr val="bg1"/>
              </a:solidFill>
              <a:latin typeface="Indivisa Text Sans" pitchFamily="2" charset="77"/>
            </a:endParaRPr>
          </a:p>
        </p:txBody>
      </p:sp>
      <p:sp>
        <p:nvSpPr>
          <p:cNvPr id="15364" name="TextBox 24">
            <a:extLst>
              <a:ext uri="{FF2B5EF4-FFF2-40B4-BE49-F238E27FC236}">
                <a16:creationId xmlns:a16="http://schemas.microsoft.com/office/drawing/2014/main" id="{B6FFE190-1712-CE45-95F5-5D1833407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8088" y="3259138"/>
            <a:ext cx="47783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2400">
                <a:solidFill>
                  <a:schemeClr val="bg1"/>
                </a:solidFill>
                <a:latin typeface="Indivisa Text Sans" pitchFamily="2" charset="77"/>
              </a:rPr>
              <a:t>Lorem ipsum dolor sit amet, consectetuer adipiscing elit, sed diam nonummy nibh euismod tincidunt ut laoreet dolore magna aliquam erat volutpat. Ut wisi enim ad minim veniam, 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C08CD89-8334-7242-BA65-F5E0AC12DCBB}"/>
              </a:ext>
            </a:extLst>
          </p:cNvPr>
          <p:cNvSpPr/>
          <p:nvPr/>
        </p:nvSpPr>
        <p:spPr>
          <a:xfrm>
            <a:off x="8464550" y="32591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DD86078-1B34-ED49-B6EE-A3A6F20CED09}"/>
              </a:ext>
            </a:extLst>
          </p:cNvPr>
          <p:cNvSpPr/>
          <p:nvPr/>
        </p:nvSpPr>
        <p:spPr>
          <a:xfrm>
            <a:off x="8464550" y="3995738"/>
            <a:ext cx="484188" cy="4841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15367" name="TextBox 24">
            <a:extLst>
              <a:ext uri="{FF2B5EF4-FFF2-40B4-BE49-F238E27FC236}">
                <a16:creationId xmlns:a16="http://schemas.microsoft.com/office/drawing/2014/main" id="{11F88E6D-9E5F-F54A-8C5B-B38BFE71B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0025" y="33258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600" b="1">
                <a:solidFill>
                  <a:schemeClr val="bg1"/>
                </a:solidFill>
                <a:latin typeface="Indivisa Text Sans Black" pitchFamily="2" charset="77"/>
              </a:rPr>
              <a:t>Lorem ipsum</a:t>
            </a:r>
          </a:p>
        </p:txBody>
      </p:sp>
      <p:sp>
        <p:nvSpPr>
          <p:cNvPr id="15368" name="TextBox 24">
            <a:extLst>
              <a:ext uri="{FF2B5EF4-FFF2-40B4-BE49-F238E27FC236}">
                <a16:creationId xmlns:a16="http://schemas.microsoft.com/office/drawing/2014/main" id="{253907EE-828D-6444-BE18-D748A84879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90025" y="4062413"/>
            <a:ext cx="2174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600" b="1">
                <a:solidFill>
                  <a:schemeClr val="bg1"/>
                </a:solidFill>
                <a:latin typeface="Indivisa Text Sans Black" pitchFamily="2" charset="77"/>
              </a:rPr>
              <a:t>Diam nonummy</a:t>
            </a:r>
          </a:p>
        </p:txBody>
      </p:sp>
      <p:pic>
        <p:nvPicPr>
          <p:cNvPr id="15369" name="Picture 302">
            <a:extLst>
              <a:ext uri="{FF2B5EF4-FFF2-40B4-BE49-F238E27FC236}">
                <a16:creationId xmlns:a16="http://schemas.microsoft.com/office/drawing/2014/main" id="{3C33BCDF-7E3F-7B4C-B949-72BF34567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0750" y="4075113"/>
            <a:ext cx="319088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0" name="Picture 588">
            <a:extLst>
              <a:ext uri="{FF2B5EF4-FFF2-40B4-BE49-F238E27FC236}">
                <a16:creationId xmlns:a16="http://schemas.microsoft.com/office/drawing/2014/main" id="{73EA35E4-08A6-7B47-8CA5-6A9C8329E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9475" y="3303588"/>
            <a:ext cx="3603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F13BFC1-22E4-BE4E-A4AE-81B521A58567}"/>
              </a:ext>
            </a:extLst>
          </p:cNvPr>
          <p:cNvSpPr/>
          <p:nvPr/>
        </p:nvSpPr>
        <p:spPr>
          <a:xfrm>
            <a:off x="0" y="0"/>
            <a:ext cx="2740025" cy="6858000"/>
          </a:xfrm>
          <a:prstGeom prst="rect">
            <a:avLst/>
          </a:prstGeom>
          <a:solidFill>
            <a:srgbClr val="1724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sp>
        <p:nvSpPr>
          <p:cNvPr id="20482" name="TextBox 7">
            <a:extLst>
              <a:ext uri="{FF2B5EF4-FFF2-40B4-BE49-F238E27FC236}">
                <a16:creationId xmlns:a16="http://schemas.microsoft.com/office/drawing/2014/main" id="{24E01FCD-FC65-6240-B17E-FF403BC20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2954338"/>
            <a:ext cx="23129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100">
                <a:solidFill>
                  <a:schemeClr val="bg1"/>
                </a:solidFill>
                <a:latin typeface="Indivisa Text Sans" pitchFamily="2" charset="77"/>
              </a:rPr>
              <a:t>Lorem ipsum dolor sit amet, consectetuer</a:t>
            </a:r>
          </a:p>
        </p:txBody>
      </p:sp>
      <p:sp>
        <p:nvSpPr>
          <p:cNvPr id="20483" name="TextBox 8">
            <a:extLst>
              <a:ext uri="{FF2B5EF4-FFF2-40B4-BE49-F238E27FC236}">
                <a16:creationId xmlns:a16="http://schemas.microsoft.com/office/drawing/2014/main" id="{AA1C4316-A98D-6142-9522-4E165AD504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121275"/>
            <a:ext cx="2119313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3800" b="1">
                <a:solidFill>
                  <a:schemeClr val="bg1"/>
                </a:solidFill>
                <a:latin typeface="Indivisa Text Sans" pitchFamily="2" charset="77"/>
              </a:rPr>
              <a:t>Tema</a:t>
            </a:r>
            <a:r>
              <a:rPr lang="es-ES_tradnl" altLang="en-US" sz="3800">
                <a:solidFill>
                  <a:schemeClr val="bg1"/>
                </a:solidFill>
                <a:latin typeface="Indivisa Text Sans" pitchFamily="2" charset="77"/>
              </a:rPr>
              <a:t> </a:t>
            </a:r>
            <a:r>
              <a:rPr lang="es-ES_tradnl" altLang="en-US" sz="3800">
                <a:solidFill>
                  <a:srgbClr val="FF0000"/>
                </a:solidFill>
                <a:latin typeface="Indivisa Text Sans Light" pitchFamily="2" charset="77"/>
              </a:rPr>
              <a:t>01</a:t>
            </a:r>
          </a:p>
        </p:txBody>
      </p:sp>
      <p:sp>
        <p:nvSpPr>
          <p:cNvPr id="20484" name="TextBox 11">
            <a:extLst>
              <a:ext uri="{FF2B5EF4-FFF2-40B4-BE49-F238E27FC236}">
                <a16:creationId xmlns:a16="http://schemas.microsoft.com/office/drawing/2014/main" id="{3D7B8607-D3E6-134F-90D4-E2983F721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5799138"/>
            <a:ext cx="21193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s-ES_tradnl" altLang="en-US" sz="1400" b="1">
                <a:solidFill>
                  <a:schemeClr val="bg1"/>
                </a:solidFill>
                <a:latin typeface="Indivisa Text Sans" pitchFamily="2" charset="77"/>
              </a:rPr>
              <a:t>Texto subtema 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E59AF1-24AE-FA43-9082-D9A3BA8A6E23}"/>
              </a:ext>
            </a:extLst>
          </p:cNvPr>
          <p:cNvCxnSpPr>
            <a:cxnSpLocks/>
          </p:cNvCxnSpPr>
          <p:nvPr/>
        </p:nvCxnSpPr>
        <p:spPr>
          <a:xfrm>
            <a:off x="9239250" y="2743200"/>
            <a:ext cx="0" cy="305593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02D49B4-02DA-9247-BE53-1F26212B342C}"/>
              </a:ext>
            </a:extLst>
          </p:cNvPr>
          <p:cNvSpPr txBox="1"/>
          <p:nvPr/>
        </p:nvSpPr>
        <p:spPr>
          <a:xfrm>
            <a:off x="10031413" y="2954338"/>
            <a:ext cx="1787525" cy="229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Lorem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ipsum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dolor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sit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amet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consectetuer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adipiscing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elit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, sed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diam</a:t>
            </a: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nonummy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nibh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euismod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</a:t>
            </a:r>
            <a:r>
              <a:rPr lang="es-ES_tradnl" sz="13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tincidunt</a:t>
            </a:r>
            <a:r>
              <a:rPr lang="es-ES_tradnl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Indivisa Text Sans" pitchFamily="2" charset="77"/>
              </a:rPr>
              <a:t> ut.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s-ES_tradnl" sz="1300" dirty="0">
              <a:solidFill>
                <a:schemeClr val="tx1">
                  <a:lumMod val="75000"/>
                  <a:lumOff val="25000"/>
                </a:schemeClr>
              </a:solidFill>
              <a:latin typeface="Indivisa Text Sans" pitchFamily="2" charset="77"/>
            </a:endParaRPr>
          </a:p>
        </p:txBody>
      </p:sp>
      <p:pic>
        <p:nvPicPr>
          <p:cNvPr id="20487" name="Picture 15">
            <a:extLst>
              <a:ext uri="{FF2B5EF4-FFF2-40B4-BE49-F238E27FC236}">
                <a16:creationId xmlns:a16="http://schemas.microsoft.com/office/drawing/2014/main" id="{D512FCEF-401A-1643-B2F1-3C60A0515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025" y="0"/>
            <a:ext cx="67119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SALL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8C388622-A0D6-6144-9A14-3C7F9E87C542}" vid="{3B7E8D71-20C0-0045-83F8-300BDBAD160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2492</TotalTime>
  <Words>1104</Words>
  <Application>Microsoft Macintosh PowerPoint</Application>
  <PresentationFormat>Panorámica</PresentationFormat>
  <Paragraphs>90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4" baseType="lpstr">
      <vt:lpstr>Arial</vt:lpstr>
      <vt:lpstr>Calibri</vt:lpstr>
      <vt:lpstr>Indivisa Text Sans</vt:lpstr>
      <vt:lpstr>Indivisa Text Sans Black</vt:lpstr>
      <vt:lpstr>Indivisa Text Sans Light</vt:lpstr>
      <vt:lpstr>LASALLE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Adriana Rojas Leon</cp:lastModifiedBy>
  <cp:revision>130</cp:revision>
  <dcterms:created xsi:type="dcterms:W3CDTF">2019-07-08T21:37:34Z</dcterms:created>
  <dcterms:modified xsi:type="dcterms:W3CDTF">2020-10-01T02:32:36Z</dcterms:modified>
</cp:coreProperties>
</file>