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handoutMasterIdLst>
    <p:handoutMasterId r:id="rId21"/>
  </p:handoutMasterIdLst>
  <p:sldIdLst>
    <p:sldId id="256" r:id="rId2"/>
    <p:sldId id="318" r:id="rId3"/>
    <p:sldId id="315" r:id="rId4"/>
    <p:sldId id="298" r:id="rId5"/>
    <p:sldId id="291" r:id="rId6"/>
    <p:sldId id="289" r:id="rId7"/>
    <p:sldId id="317" r:id="rId8"/>
    <p:sldId id="264" r:id="rId9"/>
    <p:sldId id="319" r:id="rId10"/>
    <p:sldId id="320" r:id="rId11"/>
    <p:sldId id="321" r:id="rId12"/>
    <p:sldId id="265" r:id="rId13"/>
    <p:sldId id="266" r:id="rId14"/>
    <p:sldId id="267" r:id="rId15"/>
    <p:sldId id="272" r:id="rId16"/>
    <p:sldId id="275" r:id="rId17"/>
    <p:sldId id="323" r:id="rId18"/>
    <p:sldId id="322" r:id="rId19"/>
    <p:sldId id="259" r:id="rId20"/>
  </p:sldIdLst>
  <p:sldSz cx="12192000" cy="6858000"/>
  <p:notesSz cx="6858000" cy="9144000"/>
  <p:defaultTex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608013" indent="-150813"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1217613" indent="-303213"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827213" indent="-455613"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2436813" indent="-608013"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783" autoAdjust="0"/>
    <p:restoredTop sz="94681"/>
  </p:normalViewPr>
  <p:slideViewPr>
    <p:cSldViewPr snapToGrid="0" snapToObjects="1">
      <p:cViewPr varScale="1">
        <p:scale>
          <a:sx n="82" d="100"/>
          <a:sy n="82" d="100"/>
        </p:scale>
        <p:origin x="610" y="72"/>
      </p:cViewPr>
      <p:guideLst/>
    </p:cSldViewPr>
  </p:slideViewPr>
  <p:notesTextViewPr>
    <p:cViewPr>
      <p:scale>
        <a:sx n="1" d="1"/>
        <a:sy n="1" d="1"/>
      </p:scale>
      <p:origin x="0" y="0"/>
    </p:cViewPr>
  </p:notesTextViewPr>
  <p:notesViewPr>
    <p:cSldViewPr snapToGrid="0" snapToObjects="1">
      <p:cViewPr varScale="1">
        <p:scale>
          <a:sx n="111" d="100"/>
          <a:sy n="111" d="100"/>
        </p:scale>
        <p:origin x="2648" y="22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FDE60AB-1AF5-DC43-B5B7-DAD90E2F9B3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es-ES_tradnl"/>
          </a:p>
        </p:txBody>
      </p:sp>
      <p:sp>
        <p:nvSpPr>
          <p:cNvPr id="4" name="Footer Placeholder 3">
            <a:extLst>
              <a:ext uri="{FF2B5EF4-FFF2-40B4-BE49-F238E27FC236}">
                <a16:creationId xmlns:a16="http://schemas.microsoft.com/office/drawing/2014/main" id="{661A647D-A27C-F447-8D4E-23F3F09B2EC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es-ES_tradnl"/>
          </a:p>
        </p:txBody>
      </p:sp>
      <p:sp>
        <p:nvSpPr>
          <p:cNvPr id="5" name="Slide Number Placeholder 4">
            <a:extLst>
              <a:ext uri="{FF2B5EF4-FFF2-40B4-BE49-F238E27FC236}">
                <a16:creationId xmlns:a16="http://schemas.microsoft.com/office/drawing/2014/main" id="{980C8929-C82D-B649-81A7-DDC5A1B2AF45}"/>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a:latin typeface="+mn-lt"/>
              </a:defRPr>
            </a:lvl1pPr>
          </a:lstStyle>
          <a:p>
            <a:pPr>
              <a:defRPr/>
            </a:pPr>
            <a:fld id="{BEE26CF6-7A3F-B24F-91D3-5B82FD81085E}" type="slidenum">
              <a:rPr lang="es-ES_tradnl"/>
              <a:pPr>
                <a:defRPr/>
              </a:pPr>
              <a:t>‹Nº›</a:t>
            </a:fld>
            <a:endParaRPr lang="es-ES_tradnl"/>
          </a:p>
        </p:txBody>
      </p:sp>
      <p:sp>
        <p:nvSpPr>
          <p:cNvPr id="6" name="Date Placeholder 5">
            <a:extLst>
              <a:ext uri="{FF2B5EF4-FFF2-40B4-BE49-F238E27FC236}">
                <a16:creationId xmlns:a16="http://schemas.microsoft.com/office/drawing/2014/main" id="{AAFBD085-3A61-CE42-A9AF-2D34C16DD33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632588A6-41A0-654D-A226-557595A50378}" type="datetimeFigureOut">
              <a:rPr lang="es-ES_tradnl"/>
              <a:pPr>
                <a:defRPr/>
              </a:pPr>
              <a:t>30/04/2021</a:t>
            </a:fld>
            <a:endParaRPr lang="es-ES_tradnl"/>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306029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4434A7AC-B1EE-8344-8E29-6551F9E315D5}"/>
              </a:ext>
            </a:extLst>
          </p:cNvPr>
          <p:cNvSpPr>
            <a:spLocks noGrp="1"/>
          </p:cNvSpPr>
          <p:nvPr>
            <p:ph type="title"/>
          </p:nvPr>
        </p:nvSpPr>
        <p:spPr>
          <a:xfrm>
            <a:off x="838200" y="3322326"/>
            <a:ext cx="10515600" cy="597933"/>
          </a:xfrm>
          <a:prstGeom prst="rect">
            <a:avLst/>
          </a:prstGeom>
        </p:spPr>
        <p:txBody>
          <a:bodyPr lIns="0" tIns="0" rIns="0" bIns="0">
            <a:noAutofit/>
          </a:bodyPr>
          <a:lstStyle>
            <a:lvl1pPr>
              <a:defRPr sz="6000" b="1" i="0">
                <a:solidFill>
                  <a:srgbClr val="121E5D"/>
                </a:solidFill>
                <a:latin typeface="Indivisa Text Sans" pitchFamily="2" charset="77"/>
              </a:defRPr>
            </a:lvl1pPr>
          </a:lstStyle>
          <a:p>
            <a:r>
              <a:rPr lang="en-US" dirty="0"/>
              <a:t>Click to edit Master title style</a:t>
            </a:r>
          </a:p>
        </p:txBody>
      </p:sp>
      <p:sp>
        <p:nvSpPr>
          <p:cNvPr id="13" name="Text Placeholder 12">
            <a:extLst>
              <a:ext uri="{FF2B5EF4-FFF2-40B4-BE49-F238E27FC236}">
                <a16:creationId xmlns:a16="http://schemas.microsoft.com/office/drawing/2014/main" id="{865F8873-EF8D-6546-91EE-B32EDDF34878}"/>
              </a:ext>
            </a:extLst>
          </p:cNvPr>
          <p:cNvSpPr>
            <a:spLocks noGrp="1"/>
          </p:cNvSpPr>
          <p:nvPr>
            <p:ph type="body" sz="quarter" idx="10"/>
          </p:nvPr>
        </p:nvSpPr>
        <p:spPr>
          <a:xfrm>
            <a:off x="838200" y="4200983"/>
            <a:ext cx="10515600" cy="1450975"/>
          </a:xfrm>
          <a:prstGeom prst="rect">
            <a:avLst/>
          </a:prstGeom>
        </p:spPr>
        <p:txBody>
          <a:bodyPr/>
          <a:lstStyle>
            <a:lvl1pPr>
              <a:defRPr sz="3200" b="0" i="0">
                <a:latin typeface="Indivisa Text Sans" pitchFamily="2" charset="77"/>
              </a:defRPr>
            </a:lvl1pPr>
            <a:lvl2pPr>
              <a:defRPr sz="2600"/>
            </a:lvl2pPr>
            <a:lvl3pPr>
              <a:defRPr sz="2400"/>
            </a:lvl3pPr>
            <a:lvl4pPr>
              <a:defRPr sz="2133"/>
            </a:lvl4pPr>
            <a:lvl5pPr>
              <a:defRPr sz="13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s-ES_tradnl" dirty="0"/>
          </a:p>
        </p:txBody>
      </p:sp>
    </p:spTree>
    <p:extLst>
      <p:ext uri="{BB962C8B-B14F-4D97-AF65-F5344CB8AC3E}">
        <p14:creationId xmlns:p14="http://schemas.microsoft.com/office/powerpoint/2010/main" val="24199440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918059"/>
            <a:ext cx="10515600" cy="449883"/>
          </a:xfrm>
          <a:prstGeom prst="rect">
            <a:avLst/>
          </a:prstGeom>
        </p:spPr>
        <p:txBody>
          <a:bodyPr>
            <a:noAutofit/>
          </a:bodyPr>
          <a:lstStyle>
            <a:lvl1pPr>
              <a:defRPr sz="6000" b="1" i="0">
                <a:solidFill>
                  <a:srgbClr val="121E5D"/>
                </a:solidFill>
                <a:latin typeface="Indivisa Text Sans" pitchFamily="2" charset="77"/>
              </a:defRPr>
            </a:lvl1pPr>
          </a:lstStyle>
          <a:p>
            <a:r>
              <a:rPr lang="en-US" dirty="0"/>
              <a:t>Click to edit Master title style</a:t>
            </a:r>
          </a:p>
        </p:txBody>
      </p:sp>
      <p:sp>
        <p:nvSpPr>
          <p:cNvPr id="3" name="Content Placeholder 2"/>
          <p:cNvSpPr>
            <a:spLocks noGrp="1"/>
          </p:cNvSpPr>
          <p:nvPr>
            <p:ph idx="1"/>
          </p:nvPr>
        </p:nvSpPr>
        <p:spPr>
          <a:xfrm>
            <a:off x="838200" y="1547329"/>
            <a:ext cx="10515600" cy="4351339"/>
          </a:xfrm>
          <a:prstGeom prst="rect">
            <a:avLst/>
          </a:prstGeom>
        </p:spPr>
        <p:txBody>
          <a:bodyPr/>
          <a:lstStyle>
            <a:lvl1pPr>
              <a:defRPr b="0" i="0">
                <a:solidFill>
                  <a:schemeClr val="tx1">
                    <a:lumMod val="65000"/>
                    <a:lumOff val="35000"/>
                  </a:schemeClr>
                </a:solidFill>
                <a:latin typeface="Indivisa Text Sans" pitchFamily="2" charset="77"/>
              </a:defRPr>
            </a:lvl1pPr>
            <a:lvl2pPr>
              <a:defRPr b="0" i="0">
                <a:solidFill>
                  <a:schemeClr val="tx1">
                    <a:lumMod val="65000"/>
                    <a:lumOff val="35000"/>
                  </a:schemeClr>
                </a:solidFill>
                <a:latin typeface="Indivisa Text Sans" pitchFamily="2" charset="77"/>
              </a:defRPr>
            </a:lvl2pPr>
            <a:lvl3pPr>
              <a:defRPr b="0" i="0">
                <a:solidFill>
                  <a:schemeClr val="tx1">
                    <a:lumMod val="65000"/>
                    <a:lumOff val="35000"/>
                  </a:schemeClr>
                </a:solidFill>
                <a:latin typeface="Indivisa Text Sans" pitchFamily="2" charset="77"/>
              </a:defRPr>
            </a:lvl3pPr>
            <a:lvl4pPr>
              <a:defRPr b="0" i="0">
                <a:solidFill>
                  <a:schemeClr val="tx1">
                    <a:lumMod val="65000"/>
                    <a:lumOff val="35000"/>
                  </a:schemeClr>
                </a:solidFill>
                <a:latin typeface="Indivisa Text Sans" pitchFamily="2" charset="77"/>
              </a:defRPr>
            </a:lvl4pPr>
            <a:lvl5pPr>
              <a:defRPr b="0" i="0">
                <a:solidFill>
                  <a:schemeClr val="tx1">
                    <a:lumMod val="65000"/>
                    <a:lumOff val="35000"/>
                  </a:schemeClr>
                </a:solidFill>
                <a:latin typeface="Indivisa Text Sans" pitchFamily="2" charset="77"/>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F70AD714-D6B9-D44E-BC74-57790DF1164D}"/>
              </a:ext>
            </a:extLst>
          </p:cNvPr>
          <p:cNvSpPr>
            <a:spLocks noGrp="1"/>
          </p:cNvSpPr>
          <p:nvPr>
            <p:ph type="dt" sz="half" idx="10"/>
          </p:nvPr>
        </p:nvSpPr>
        <p:spPr/>
        <p:txBody>
          <a:bodyPr/>
          <a:lstStyle>
            <a:lvl1pPr>
              <a:defRPr>
                <a:latin typeface="Indivisa Text Sans" pitchFamily="2" charset="77"/>
              </a:defRPr>
            </a:lvl1pPr>
          </a:lstStyle>
          <a:p>
            <a:pPr>
              <a:defRPr/>
            </a:pPr>
            <a:fld id="{4AF3EE21-D60F-8444-93B3-86A5834C99D1}" type="datetimeFigureOut">
              <a:rPr lang="es-ES_tradnl"/>
              <a:pPr>
                <a:defRPr/>
              </a:pPr>
              <a:t>30/04/2021</a:t>
            </a:fld>
            <a:endParaRPr lang="es-ES_tradnl" dirty="0"/>
          </a:p>
        </p:txBody>
      </p:sp>
      <p:sp>
        <p:nvSpPr>
          <p:cNvPr id="5" name="Footer Placeholder 4">
            <a:extLst>
              <a:ext uri="{FF2B5EF4-FFF2-40B4-BE49-F238E27FC236}">
                <a16:creationId xmlns:a16="http://schemas.microsoft.com/office/drawing/2014/main" id="{7C9EB642-562B-E043-97E0-57A5A30EDCA0}"/>
              </a:ext>
            </a:extLst>
          </p:cNvPr>
          <p:cNvSpPr>
            <a:spLocks noGrp="1"/>
          </p:cNvSpPr>
          <p:nvPr>
            <p:ph type="ftr" sz="quarter" idx="11"/>
          </p:nvPr>
        </p:nvSpPr>
        <p:spPr/>
        <p:txBody>
          <a:bodyPr/>
          <a:lstStyle>
            <a:lvl1pPr>
              <a:defRPr>
                <a:latin typeface="Indivisa Text Sans" pitchFamily="2" charset="77"/>
              </a:defRPr>
            </a:lvl1pPr>
          </a:lstStyle>
          <a:p>
            <a:pPr>
              <a:defRPr/>
            </a:pPr>
            <a:endParaRPr lang="es-ES_tradnl"/>
          </a:p>
        </p:txBody>
      </p:sp>
      <p:sp>
        <p:nvSpPr>
          <p:cNvPr id="6" name="Slide Number Placeholder 5">
            <a:extLst>
              <a:ext uri="{FF2B5EF4-FFF2-40B4-BE49-F238E27FC236}">
                <a16:creationId xmlns:a16="http://schemas.microsoft.com/office/drawing/2014/main" id="{E14EFFBC-AE52-2145-93E6-5C3585CD307C}"/>
              </a:ext>
            </a:extLst>
          </p:cNvPr>
          <p:cNvSpPr>
            <a:spLocks noGrp="1"/>
          </p:cNvSpPr>
          <p:nvPr>
            <p:ph type="sldNum" sz="quarter" idx="12"/>
          </p:nvPr>
        </p:nvSpPr>
        <p:spPr/>
        <p:txBody>
          <a:bodyPr/>
          <a:lstStyle>
            <a:lvl1pPr>
              <a:defRPr/>
            </a:lvl1pPr>
          </a:lstStyle>
          <a:p>
            <a:pPr>
              <a:defRPr/>
            </a:pPr>
            <a:fld id="{90A4E917-0A9D-834A-9F0B-3012FED66B17}" type="slidenum">
              <a:rPr lang="es-ES_tradnl"/>
              <a:pPr>
                <a:defRPr/>
              </a:pPr>
              <a:t>‹Nº›</a:t>
            </a:fld>
            <a:endParaRPr lang="es-ES_tradnl" dirty="0"/>
          </a:p>
        </p:txBody>
      </p:sp>
    </p:spTree>
    <p:extLst>
      <p:ext uri="{BB962C8B-B14F-4D97-AF65-F5344CB8AC3E}">
        <p14:creationId xmlns:p14="http://schemas.microsoft.com/office/powerpoint/2010/main" val="26620862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236839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bg>
      <p:bgPr>
        <a:blipFill dpi="0" rotWithShape="0">
          <a:blip r:embed="rId2"/>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015047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771087-85BE-C347-AEFC-78E24CCCC351}" type="datetimeFigureOut">
              <a:rPr lang="es-ES_tradnl" smtClean="0"/>
              <a:t>30/04/2021</a:t>
            </a:fld>
            <a:endParaRPr lang="es-ES_tradnl"/>
          </a:p>
        </p:txBody>
      </p:sp>
      <p:sp>
        <p:nvSpPr>
          <p:cNvPr id="3" name="Footer Placeholder 2"/>
          <p:cNvSpPr>
            <a:spLocks noGrp="1"/>
          </p:cNvSpPr>
          <p:nvPr>
            <p:ph type="ftr" sz="quarter" idx="11"/>
          </p:nvPr>
        </p:nvSpPr>
        <p:spPr/>
        <p:txBody>
          <a:bodyPr/>
          <a:lstStyle/>
          <a:p>
            <a:endParaRPr lang="es-ES_tradnl"/>
          </a:p>
        </p:txBody>
      </p:sp>
      <p:sp>
        <p:nvSpPr>
          <p:cNvPr id="4" name="Slide Number Placeholder 3"/>
          <p:cNvSpPr>
            <a:spLocks noGrp="1"/>
          </p:cNvSpPr>
          <p:nvPr>
            <p:ph type="sldNum" sz="quarter" idx="12"/>
          </p:nvPr>
        </p:nvSpPr>
        <p:spPr/>
        <p:txBody>
          <a:bodyPr/>
          <a:lstStyle/>
          <a:p>
            <a:fld id="{225B42A8-29F7-3D43-ACD7-45F3C4C3DF41}" type="slidenum">
              <a:rPr lang="es-ES_tradnl" smtClean="0"/>
              <a:t>‹Nº›</a:t>
            </a:fld>
            <a:endParaRPr lang="es-ES_tradnl"/>
          </a:p>
        </p:txBody>
      </p:sp>
    </p:spTree>
    <p:extLst>
      <p:ext uri="{BB962C8B-B14F-4D97-AF65-F5344CB8AC3E}">
        <p14:creationId xmlns:p14="http://schemas.microsoft.com/office/powerpoint/2010/main" val="33231982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8"/>
          <a:srcRect/>
          <a:stretch>
            <a:fillRect/>
          </a:stretch>
        </a:blip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72333BE3-2C3A-DC45-9E1D-80AA225B2C50}"/>
              </a:ext>
            </a:extLst>
          </p:cNvPr>
          <p:cNvSpPr>
            <a:spLocks noGrp="1" noChangeArrowheads="1"/>
          </p:cNvSpPr>
          <p:nvPr>
            <p:ph type="title"/>
          </p:nvPr>
        </p:nvSpPr>
        <p:spPr bwMode="auto">
          <a:xfrm>
            <a:off x="838200" y="2190750"/>
            <a:ext cx="10515600"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spAutoFit/>
          </a:bodyPr>
          <a:lstStyle/>
          <a:p>
            <a:pPr lvl="0"/>
            <a:r>
              <a:rPr lang="en-US" altLang="en-US"/>
              <a:t>Click to edit Master title style</a:t>
            </a:r>
          </a:p>
        </p:txBody>
      </p:sp>
      <p:sp>
        <p:nvSpPr>
          <p:cNvPr id="1027" name="Text Placeholder 2">
            <a:extLst>
              <a:ext uri="{FF2B5EF4-FFF2-40B4-BE49-F238E27FC236}">
                <a16:creationId xmlns:a16="http://schemas.microsoft.com/office/drawing/2014/main" id="{C3D74279-21D9-F94A-B02E-00F4D38C9E98}"/>
              </a:ext>
            </a:extLst>
          </p:cNvPr>
          <p:cNvSpPr>
            <a:spLocks noGrp="1" noChangeArrowheads="1"/>
          </p:cNvSpPr>
          <p:nvPr>
            <p:ph type="body" idx="1"/>
          </p:nvPr>
        </p:nvSpPr>
        <p:spPr bwMode="auto">
          <a:xfrm>
            <a:off x="838200" y="4154488"/>
            <a:ext cx="10515600" cy="202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s-ES_tradnl" altLang="en-US"/>
          </a:p>
        </p:txBody>
      </p:sp>
      <p:sp>
        <p:nvSpPr>
          <p:cNvPr id="4" name="Date Placeholder 3">
            <a:extLst>
              <a:ext uri="{FF2B5EF4-FFF2-40B4-BE49-F238E27FC236}">
                <a16:creationId xmlns:a16="http://schemas.microsoft.com/office/drawing/2014/main" id="{B98FF62A-DA9A-0842-A286-9068EA66F1ED}"/>
              </a:ext>
            </a:extLst>
          </p:cNvPr>
          <p:cNvSpPr>
            <a:spLocks noGrp="1"/>
          </p:cNvSpPr>
          <p:nvPr>
            <p:ph type="dt" sz="half" idx="2"/>
          </p:nvPr>
        </p:nvSpPr>
        <p:spPr>
          <a:xfrm>
            <a:off x="838200" y="6356350"/>
            <a:ext cx="2743200" cy="366713"/>
          </a:xfrm>
          <a:prstGeom prst="rect">
            <a:avLst/>
          </a:prstGeom>
        </p:spPr>
        <p:txBody>
          <a:bodyPr vert="horz" lIns="91440" tIns="45720" rIns="91440" bIns="45720" rtlCol="0" anchor="ctr"/>
          <a:lstStyle>
            <a:lvl1pPr algn="l" eaLnBrk="1" fontAlgn="auto" hangingPunct="1">
              <a:spcBef>
                <a:spcPts val="0"/>
              </a:spcBef>
              <a:spcAft>
                <a:spcPts val="0"/>
              </a:spcAft>
              <a:defRPr sz="1600">
                <a:solidFill>
                  <a:schemeClr val="tx1">
                    <a:tint val="75000"/>
                  </a:schemeClr>
                </a:solidFill>
                <a:latin typeface="+mn-lt"/>
              </a:defRPr>
            </a:lvl1pPr>
          </a:lstStyle>
          <a:p>
            <a:pPr>
              <a:defRPr/>
            </a:pPr>
            <a:fld id="{48BA8BC9-94AF-D246-B7FD-C6FCBDE6539F}" type="datetimeFigureOut">
              <a:rPr lang="es-ES_tradnl"/>
              <a:pPr>
                <a:defRPr/>
              </a:pPr>
              <a:t>30/04/2021</a:t>
            </a:fld>
            <a:endParaRPr lang="es-ES_tradnl" dirty="0"/>
          </a:p>
        </p:txBody>
      </p:sp>
      <p:sp>
        <p:nvSpPr>
          <p:cNvPr id="5" name="Footer Placeholder 4">
            <a:extLst>
              <a:ext uri="{FF2B5EF4-FFF2-40B4-BE49-F238E27FC236}">
                <a16:creationId xmlns:a16="http://schemas.microsoft.com/office/drawing/2014/main" id="{CF6D70C1-698A-BD43-AF87-8C3D1276F158}"/>
              </a:ext>
            </a:extLst>
          </p:cNvPr>
          <p:cNvSpPr>
            <a:spLocks noGrp="1"/>
          </p:cNvSpPr>
          <p:nvPr>
            <p:ph type="ftr" sz="quarter" idx="3"/>
          </p:nvPr>
        </p:nvSpPr>
        <p:spPr>
          <a:xfrm>
            <a:off x="4038600" y="6356350"/>
            <a:ext cx="4114800" cy="366713"/>
          </a:xfrm>
          <a:prstGeom prst="rect">
            <a:avLst/>
          </a:prstGeom>
        </p:spPr>
        <p:txBody>
          <a:bodyPr vert="horz" lIns="91440" tIns="45720" rIns="91440" bIns="45720" rtlCol="0" anchor="ctr"/>
          <a:lstStyle>
            <a:lvl1pPr algn="ctr" eaLnBrk="1" fontAlgn="auto" hangingPunct="1">
              <a:spcBef>
                <a:spcPts val="0"/>
              </a:spcBef>
              <a:spcAft>
                <a:spcPts val="0"/>
              </a:spcAft>
              <a:defRPr sz="1600">
                <a:solidFill>
                  <a:schemeClr val="tx1">
                    <a:tint val="75000"/>
                  </a:schemeClr>
                </a:solidFill>
                <a:latin typeface="Indivisa Text Sans" pitchFamily="2" charset="77"/>
              </a:defRPr>
            </a:lvl1pPr>
          </a:lstStyle>
          <a:p>
            <a:pPr>
              <a:defRPr/>
            </a:pPr>
            <a:endParaRPr lang="es-ES_tradnl"/>
          </a:p>
        </p:txBody>
      </p:sp>
      <p:sp>
        <p:nvSpPr>
          <p:cNvPr id="6" name="Slide Number Placeholder 5">
            <a:extLst>
              <a:ext uri="{FF2B5EF4-FFF2-40B4-BE49-F238E27FC236}">
                <a16:creationId xmlns:a16="http://schemas.microsoft.com/office/drawing/2014/main" id="{880D3B1B-C29D-A04E-AB37-466275DB4A10}"/>
              </a:ext>
            </a:extLst>
          </p:cNvPr>
          <p:cNvSpPr>
            <a:spLocks noGrp="1"/>
          </p:cNvSpPr>
          <p:nvPr>
            <p:ph type="sldNum" sz="quarter" idx="4"/>
          </p:nvPr>
        </p:nvSpPr>
        <p:spPr>
          <a:xfrm>
            <a:off x="8610600" y="6356350"/>
            <a:ext cx="2743200" cy="366713"/>
          </a:xfrm>
          <a:prstGeom prst="rect">
            <a:avLst/>
          </a:prstGeom>
        </p:spPr>
        <p:txBody>
          <a:bodyPr vert="horz" lIns="91440" tIns="45720" rIns="91440" bIns="45720" rtlCol="0" anchor="ctr"/>
          <a:lstStyle>
            <a:lvl1pPr algn="r" eaLnBrk="1" fontAlgn="auto" hangingPunct="1">
              <a:spcBef>
                <a:spcPts val="0"/>
              </a:spcBef>
              <a:spcAft>
                <a:spcPts val="0"/>
              </a:spcAft>
              <a:defRPr sz="1600">
                <a:solidFill>
                  <a:schemeClr val="tx1">
                    <a:tint val="75000"/>
                  </a:schemeClr>
                </a:solidFill>
                <a:latin typeface="+mn-lt"/>
              </a:defRPr>
            </a:lvl1pPr>
          </a:lstStyle>
          <a:p>
            <a:pPr>
              <a:defRPr/>
            </a:pPr>
            <a:fld id="{52214835-2C46-2B49-9D6D-E7075C588A2C}" type="slidenum">
              <a:rPr lang="es-ES_tradnl"/>
              <a:pPr>
                <a:defRPr/>
              </a:pPr>
              <a:t>‹Nº›</a:t>
            </a:fld>
            <a:endParaRPr lang="es-ES_tradnl" dirty="0"/>
          </a:p>
        </p:txBody>
      </p:sp>
    </p:spTree>
  </p:cSld>
  <p:clrMap bg1="lt1" tx1="dk1" bg2="lt2" tx2="dk2" accent1="accent1" accent2="accent2" accent3="accent3" accent4="accent4" accent5="accent5" accent6="accent6" hlink="hlink" folHlink="folHlink"/>
  <p:sldLayoutIdLst>
    <p:sldLayoutId id="2147483886" r:id="rId1"/>
    <p:sldLayoutId id="2147483887" r:id="rId2"/>
    <p:sldLayoutId id="2147483888" r:id="rId3"/>
    <p:sldLayoutId id="2147483889" r:id="rId4"/>
    <p:sldLayoutId id="2147483890" r:id="rId5"/>
    <p:sldLayoutId id="2147483891" r:id="rId6"/>
  </p:sldLayoutIdLst>
  <p:txStyles>
    <p:titleStyle>
      <a:lvl1pPr algn="l" rtl="0" eaLnBrk="0" fontAlgn="base" hangingPunct="0">
        <a:lnSpc>
          <a:spcPct val="90000"/>
        </a:lnSpc>
        <a:spcBef>
          <a:spcPct val="0"/>
        </a:spcBef>
        <a:spcAft>
          <a:spcPct val="0"/>
        </a:spcAft>
        <a:defRPr sz="6000" b="1" kern="1200">
          <a:solidFill>
            <a:srgbClr val="121E5D"/>
          </a:solidFill>
          <a:latin typeface="Indivisa Text Sans" pitchFamily="2" charset="77"/>
          <a:ea typeface="+mj-ea"/>
          <a:cs typeface="+mj-cs"/>
        </a:defRPr>
      </a:lvl1pPr>
      <a:lvl2pPr algn="l" rtl="0" eaLnBrk="0" fontAlgn="base" hangingPunct="0">
        <a:lnSpc>
          <a:spcPct val="90000"/>
        </a:lnSpc>
        <a:spcBef>
          <a:spcPct val="0"/>
        </a:spcBef>
        <a:spcAft>
          <a:spcPct val="0"/>
        </a:spcAft>
        <a:defRPr sz="6000" b="1">
          <a:solidFill>
            <a:srgbClr val="121E5D"/>
          </a:solidFill>
          <a:latin typeface="Indivisa Text Sans" pitchFamily="2" charset="77"/>
        </a:defRPr>
      </a:lvl2pPr>
      <a:lvl3pPr algn="l" rtl="0" eaLnBrk="0" fontAlgn="base" hangingPunct="0">
        <a:lnSpc>
          <a:spcPct val="90000"/>
        </a:lnSpc>
        <a:spcBef>
          <a:spcPct val="0"/>
        </a:spcBef>
        <a:spcAft>
          <a:spcPct val="0"/>
        </a:spcAft>
        <a:defRPr sz="6000" b="1">
          <a:solidFill>
            <a:srgbClr val="121E5D"/>
          </a:solidFill>
          <a:latin typeface="Indivisa Text Sans" pitchFamily="2" charset="77"/>
        </a:defRPr>
      </a:lvl3pPr>
      <a:lvl4pPr algn="l" rtl="0" eaLnBrk="0" fontAlgn="base" hangingPunct="0">
        <a:lnSpc>
          <a:spcPct val="90000"/>
        </a:lnSpc>
        <a:spcBef>
          <a:spcPct val="0"/>
        </a:spcBef>
        <a:spcAft>
          <a:spcPct val="0"/>
        </a:spcAft>
        <a:defRPr sz="6000" b="1">
          <a:solidFill>
            <a:srgbClr val="121E5D"/>
          </a:solidFill>
          <a:latin typeface="Indivisa Text Sans" pitchFamily="2" charset="77"/>
        </a:defRPr>
      </a:lvl4pPr>
      <a:lvl5pPr algn="l" rtl="0" eaLnBrk="0" fontAlgn="base" hangingPunct="0">
        <a:lnSpc>
          <a:spcPct val="90000"/>
        </a:lnSpc>
        <a:spcBef>
          <a:spcPct val="0"/>
        </a:spcBef>
        <a:spcAft>
          <a:spcPct val="0"/>
        </a:spcAft>
        <a:defRPr sz="6000" b="1">
          <a:solidFill>
            <a:srgbClr val="121E5D"/>
          </a:solidFill>
          <a:latin typeface="Indivisa Text Sans" pitchFamily="2" charset="77"/>
        </a:defRPr>
      </a:lvl5pPr>
      <a:lvl6pPr marL="609585" algn="l" rtl="0" fontAlgn="base">
        <a:lnSpc>
          <a:spcPct val="90000"/>
        </a:lnSpc>
        <a:spcBef>
          <a:spcPct val="0"/>
        </a:spcBef>
        <a:spcAft>
          <a:spcPct val="0"/>
        </a:spcAft>
        <a:defRPr sz="4800" b="1">
          <a:solidFill>
            <a:srgbClr val="121E5D"/>
          </a:solidFill>
          <a:latin typeface="Indivisa Text Sans" pitchFamily="2" charset="77"/>
        </a:defRPr>
      </a:lvl6pPr>
      <a:lvl7pPr marL="1219170" algn="l" rtl="0" fontAlgn="base">
        <a:lnSpc>
          <a:spcPct val="90000"/>
        </a:lnSpc>
        <a:spcBef>
          <a:spcPct val="0"/>
        </a:spcBef>
        <a:spcAft>
          <a:spcPct val="0"/>
        </a:spcAft>
        <a:defRPr sz="4800" b="1">
          <a:solidFill>
            <a:srgbClr val="121E5D"/>
          </a:solidFill>
          <a:latin typeface="Indivisa Text Sans" pitchFamily="2" charset="77"/>
        </a:defRPr>
      </a:lvl7pPr>
      <a:lvl8pPr marL="1828754" algn="l" rtl="0" fontAlgn="base">
        <a:lnSpc>
          <a:spcPct val="90000"/>
        </a:lnSpc>
        <a:spcBef>
          <a:spcPct val="0"/>
        </a:spcBef>
        <a:spcAft>
          <a:spcPct val="0"/>
        </a:spcAft>
        <a:defRPr sz="4800" b="1">
          <a:solidFill>
            <a:srgbClr val="121E5D"/>
          </a:solidFill>
          <a:latin typeface="Indivisa Text Sans" pitchFamily="2" charset="77"/>
        </a:defRPr>
      </a:lvl8pPr>
      <a:lvl9pPr marL="2438339" algn="l" rtl="0" fontAlgn="base">
        <a:lnSpc>
          <a:spcPct val="90000"/>
        </a:lnSpc>
        <a:spcBef>
          <a:spcPct val="0"/>
        </a:spcBef>
        <a:spcAft>
          <a:spcPct val="0"/>
        </a:spcAft>
        <a:defRPr sz="4800" b="1">
          <a:solidFill>
            <a:srgbClr val="121E5D"/>
          </a:solidFill>
          <a:latin typeface="Indivisa Text Sans" pitchFamily="2" charset="77"/>
        </a:defRPr>
      </a:lvl9pPr>
    </p:titleStyle>
    <p:bodyStyle>
      <a:lvl1pPr marL="303213" indent="-303213" algn="l" rtl="0" eaLnBrk="0" fontAlgn="base" hangingPunct="0">
        <a:lnSpc>
          <a:spcPct val="90000"/>
        </a:lnSpc>
        <a:spcBef>
          <a:spcPts val="1338"/>
        </a:spcBef>
        <a:spcAft>
          <a:spcPct val="0"/>
        </a:spcAft>
        <a:buFont typeface="Arial" panose="020B0604020202020204" pitchFamily="34" charset="0"/>
        <a:buChar char="•"/>
        <a:defRPr sz="3200" kern="1200">
          <a:solidFill>
            <a:srgbClr val="404040"/>
          </a:solidFill>
          <a:latin typeface="Indivisa Text Sans" pitchFamily="2" charset="77"/>
          <a:ea typeface="+mn-ea"/>
          <a:cs typeface="+mn-cs"/>
        </a:defRPr>
      </a:lvl1pPr>
      <a:lvl2pPr marL="912813" indent="-303213" algn="l" rtl="0" eaLnBrk="0" fontAlgn="base" hangingPunct="0">
        <a:lnSpc>
          <a:spcPct val="90000"/>
        </a:lnSpc>
        <a:spcBef>
          <a:spcPts val="663"/>
        </a:spcBef>
        <a:spcAft>
          <a:spcPct val="0"/>
        </a:spcAft>
        <a:buFont typeface="Arial" panose="020B0604020202020204" pitchFamily="34" charset="0"/>
        <a:buChar char="•"/>
        <a:defRPr sz="2400" kern="1200">
          <a:solidFill>
            <a:srgbClr val="404040"/>
          </a:solidFill>
          <a:latin typeface="Indivisa Text Sans" pitchFamily="2" charset="77"/>
          <a:ea typeface="+mn-ea"/>
          <a:cs typeface="+mn-cs"/>
        </a:defRPr>
      </a:lvl2pPr>
      <a:lvl3pPr marL="1522413" indent="-303213" algn="l" rtl="0" eaLnBrk="0" fontAlgn="base" hangingPunct="0">
        <a:lnSpc>
          <a:spcPct val="90000"/>
        </a:lnSpc>
        <a:spcBef>
          <a:spcPts val="663"/>
        </a:spcBef>
        <a:spcAft>
          <a:spcPct val="0"/>
        </a:spcAft>
        <a:buFont typeface="Arial" panose="020B0604020202020204" pitchFamily="34" charset="0"/>
        <a:buChar char="•"/>
        <a:defRPr sz="2000" kern="1200">
          <a:solidFill>
            <a:srgbClr val="595959"/>
          </a:solidFill>
          <a:latin typeface="Indivisa Text Sans" pitchFamily="2" charset="77"/>
          <a:ea typeface="+mn-ea"/>
          <a:cs typeface="+mn-cs"/>
        </a:defRPr>
      </a:lvl3pPr>
      <a:lvl4pPr marL="2132013" indent="-303213" algn="l" rtl="0" eaLnBrk="0" fontAlgn="base" hangingPunct="0">
        <a:lnSpc>
          <a:spcPct val="90000"/>
        </a:lnSpc>
        <a:spcBef>
          <a:spcPts val="663"/>
        </a:spcBef>
        <a:spcAft>
          <a:spcPct val="0"/>
        </a:spcAft>
        <a:buFont typeface="Arial" panose="020B0604020202020204" pitchFamily="34" charset="0"/>
        <a:buChar char="•"/>
        <a:defRPr kern="1200">
          <a:solidFill>
            <a:srgbClr val="595959"/>
          </a:solidFill>
          <a:latin typeface="Indivisa Text Sans" pitchFamily="2" charset="77"/>
          <a:ea typeface="+mn-ea"/>
          <a:cs typeface="+mn-cs"/>
        </a:defRPr>
      </a:lvl4pPr>
      <a:lvl5pPr marL="2741613" indent="-303213" algn="l" rtl="0" eaLnBrk="0" fontAlgn="base" hangingPunct="0">
        <a:lnSpc>
          <a:spcPct val="90000"/>
        </a:lnSpc>
        <a:spcBef>
          <a:spcPts val="663"/>
        </a:spcBef>
        <a:spcAft>
          <a:spcPct val="0"/>
        </a:spcAft>
        <a:buFont typeface="Arial" panose="020B0604020202020204" pitchFamily="34" charset="0"/>
        <a:buChar char="•"/>
        <a:defRPr sz="1300" kern="1200">
          <a:solidFill>
            <a:srgbClr val="595959"/>
          </a:solidFill>
          <a:latin typeface="Indivisa Text Sans" pitchFamily="2" charset="77"/>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image" Target="../media/image19.jp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hyperlink" Target="https://normas-apa.org/referencias/" TargetMode="Externa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hyperlink" Target="http://indivisafont.org/"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emf"/></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6.emf"/></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6.emf"/></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2.xml"/><Relationship Id="rId4" Type="http://schemas.openxmlformats.org/officeDocument/2006/relationships/image" Target="../media/image6.emf"/></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6.emf"/></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B7F881C-877B-1F4F-BC7B-B4D4A57F58EB}"/>
              </a:ext>
            </a:extLst>
          </p:cNvPr>
          <p:cNvSpPr/>
          <p:nvPr/>
        </p:nvSpPr>
        <p:spPr>
          <a:xfrm flipV="1">
            <a:off x="-160335" y="1652588"/>
            <a:ext cx="320676" cy="32861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_tradnl"/>
          </a:p>
        </p:txBody>
      </p:sp>
      <p:sp>
        <p:nvSpPr>
          <p:cNvPr id="3" name="TextBox 2">
            <a:extLst>
              <a:ext uri="{FF2B5EF4-FFF2-40B4-BE49-F238E27FC236}">
                <a16:creationId xmlns:a16="http://schemas.microsoft.com/office/drawing/2014/main" id="{A1689BB7-0C54-A943-966C-F612B0FF443B}"/>
              </a:ext>
            </a:extLst>
          </p:cNvPr>
          <p:cNvSpPr txBox="1"/>
          <p:nvPr/>
        </p:nvSpPr>
        <p:spPr>
          <a:xfrm>
            <a:off x="509534" y="1265483"/>
            <a:ext cx="11165631" cy="861774"/>
          </a:xfrm>
          <a:prstGeom prst="rect">
            <a:avLst/>
          </a:prstGeom>
          <a:noFill/>
        </p:spPr>
        <p:txBody>
          <a:bodyPr wrap="square">
            <a:spAutoFit/>
          </a:bodyPr>
          <a:lstStyle/>
          <a:p>
            <a:pPr algn="just">
              <a:defRPr/>
            </a:pPr>
            <a:r>
              <a:rPr lang="es-ES_tradnl" sz="3600" b="1" spc="-150" dirty="0">
                <a:solidFill>
                  <a:srgbClr val="002060"/>
                </a:solidFill>
                <a:latin typeface="Indivisa Text Sans" pitchFamily="2" charset="77"/>
              </a:rPr>
              <a:t>Nombre del trabajo </a:t>
            </a:r>
            <a:r>
              <a:rPr lang="es-ES_tradnl" sz="1400" spc="-150" dirty="0">
                <a:solidFill>
                  <a:srgbClr val="00B050"/>
                </a:solidFill>
                <a:latin typeface="Indivisa Text Sans" pitchFamily="2" charset="77"/>
              </a:rPr>
              <a:t>(Es corto pero refleja de manera adecuada el contenido y contesta las siguientes preguntas: ¿En qué consiste la propuesta?, ¿Para qué sirve? y ¿En dónde o a quién impactará el proyecto?)</a:t>
            </a:r>
            <a:endParaRPr lang="es-ES_tradnl" sz="3600" spc="-150" dirty="0">
              <a:solidFill>
                <a:srgbClr val="00B050"/>
              </a:solidFill>
              <a:latin typeface="Indivisa Text Sans" pitchFamily="2" charset="77"/>
            </a:endParaRPr>
          </a:p>
        </p:txBody>
      </p:sp>
      <p:sp>
        <p:nvSpPr>
          <p:cNvPr id="4" name="TextBox 24">
            <a:extLst>
              <a:ext uri="{FF2B5EF4-FFF2-40B4-BE49-F238E27FC236}">
                <a16:creationId xmlns:a16="http://schemas.microsoft.com/office/drawing/2014/main" id="{3C65A1D8-7A41-A246-AD72-C600BFF50600}"/>
              </a:ext>
            </a:extLst>
          </p:cNvPr>
          <p:cNvSpPr txBox="1">
            <a:spLocks noChangeArrowheads="1"/>
          </p:cNvSpPr>
          <p:nvPr/>
        </p:nvSpPr>
        <p:spPr bwMode="auto">
          <a:xfrm>
            <a:off x="509534" y="3704551"/>
            <a:ext cx="11165631"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just"/>
            <a:r>
              <a:rPr lang="es-ES_tradnl" altLang="en-US" sz="2000" b="1" dirty="0">
                <a:solidFill>
                  <a:srgbClr val="002060"/>
                </a:solidFill>
                <a:latin typeface="Indivisa Text Sans" pitchFamily="2" charset="77"/>
              </a:rPr>
              <a:t>Área:</a:t>
            </a:r>
            <a:r>
              <a:rPr lang="es-ES_tradnl" altLang="en-US" sz="2000" dirty="0">
                <a:solidFill>
                  <a:srgbClr val="002060"/>
                </a:solidFill>
                <a:latin typeface="Indivisa Text Sans" pitchFamily="2" charset="77"/>
              </a:rPr>
              <a:t> </a:t>
            </a:r>
            <a:r>
              <a:rPr lang="es-ES_tradnl" altLang="en-US" sz="2000" dirty="0">
                <a:solidFill>
                  <a:srgbClr val="00B050"/>
                </a:solidFill>
                <a:latin typeface="Indivisa Text Sans" pitchFamily="2" charset="77"/>
              </a:rPr>
              <a:t>Indique el Área en la que inscribió su trabajo escogiendo entre Desarrollo Humano y Social, Diseño y Tecnología, Educación o Salud.</a:t>
            </a:r>
          </a:p>
        </p:txBody>
      </p:sp>
      <p:sp>
        <p:nvSpPr>
          <p:cNvPr id="9" name="TextBox 24">
            <a:extLst>
              <a:ext uri="{FF2B5EF4-FFF2-40B4-BE49-F238E27FC236}">
                <a16:creationId xmlns:a16="http://schemas.microsoft.com/office/drawing/2014/main" id="{3C65A1D8-7A41-A246-AD72-C600BFF50600}"/>
              </a:ext>
            </a:extLst>
          </p:cNvPr>
          <p:cNvSpPr txBox="1">
            <a:spLocks noChangeArrowheads="1"/>
          </p:cNvSpPr>
          <p:nvPr/>
        </p:nvSpPr>
        <p:spPr bwMode="auto">
          <a:xfrm>
            <a:off x="509534" y="5713449"/>
            <a:ext cx="11165631"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just"/>
            <a:r>
              <a:rPr lang="es-ES_tradnl" altLang="en-US" sz="2000" b="1" dirty="0">
                <a:solidFill>
                  <a:srgbClr val="002060"/>
                </a:solidFill>
                <a:latin typeface="Indivisa Text Sans" pitchFamily="2" charset="77"/>
              </a:rPr>
              <a:t>Modalidad:</a:t>
            </a:r>
            <a:r>
              <a:rPr lang="es-ES_tradnl" altLang="en-US" sz="2000" dirty="0">
                <a:solidFill>
                  <a:srgbClr val="002060"/>
                </a:solidFill>
                <a:latin typeface="Indivisa Text Sans" pitchFamily="2" charset="77"/>
              </a:rPr>
              <a:t> </a:t>
            </a:r>
            <a:r>
              <a:rPr lang="es-ES_tradnl" altLang="en-US" sz="2000" dirty="0">
                <a:solidFill>
                  <a:srgbClr val="00B050"/>
                </a:solidFill>
                <a:latin typeface="Indivisa Text Sans" pitchFamily="2" charset="77"/>
              </a:rPr>
              <a:t>Indique la modalidad en la que inscribió su propuesta escogiendo entre proyecto de investigación, proyecto de aplicación o proyecto de emprendimiento.</a:t>
            </a:r>
          </a:p>
        </p:txBody>
      </p:sp>
      <p:sp>
        <p:nvSpPr>
          <p:cNvPr id="7" name="TextBox 24">
            <a:extLst>
              <a:ext uri="{FF2B5EF4-FFF2-40B4-BE49-F238E27FC236}">
                <a16:creationId xmlns:a16="http://schemas.microsoft.com/office/drawing/2014/main" id="{C45572D4-3FD9-FF4D-B1C5-7B648E3BF719}"/>
              </a:ext>
            </a:extLst>
          </p:cNvPr>
          <p:cNvSpPr txBox="1">
            <a:spLocks noChangeArrowheads="1"/>
          </p:cNvSpPr>
          <p:nvPr/>
        </p:nvSpPr>
        <p:spPr bwMode="auto">
          <a:xfrm>
            <a:off x="509534" y="2308414"/>
            <a:ext cx="11165631"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just"/>
            <a:r>
              <a:rPr lang="es-ES_tradnl" altLang="en-US" sz="2000" b="1" dirty="0">
                <a:solidFill>
                  <a:srgbClr val="002060"/>
                </a:solidFill>
                <a:latin typeface="Indivisa Text Sans" pitchFamily="2" charset="77"/>
              </a:rPr>
              <a:t>Problemática Prioritaria: </a:t>
            </a:r>
            <a:r>
              <a:rPr lang="es-ES_tradnl" altLang="en-US" sz="2000" dirty="0">
                <a:solidFill>
                  <a:srgbClr val="00B050"/>
                </a:solidFill>
                <a:latin typeface="Indivisa Text Sans" pitchFamily="2" charset="77"/>
              </a:rPr>
              <a:t>Indique la Problemática Prioritaria que atiende su propuesta escogiendo entre las enlistadas en la convocatoria.</a:t>
            </a:r>
          </a:p>
        </p:txBody>
      </p:sp>
      <p:sp>
        <p:nvSpPr>
          <p:cNvPr id="8" name="TextBox 24">
            <a:extLst>
              <a:ext uri="{FF2B5EF4-FFF2-40B4-BE49-F238E27FC236}">
                <a16:creationId xmlns:a16="http://schemas.microsoft.com/office/drawing/2014/main" id="{F4841808-5823-451D-9A5F-2F66ED6021EE}"/>
              </a:ext>
            </a:extLst>
          </p:cNvPr>
          <p:cNvSpPr txBox="1">
            <a:spLocks noChangeArrowheads="1"/>
          </p:cNvSpPr>
          <p:nvPr/>
        </p:nvSpPr>
        <p:spPr bwMode="auto">
          <a:xfrm>
            <a:off x="509534" y="3161854"/>
            <a:ext cx="1116563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just"/>
            <a:r>
              <a:rPr lang="es-ES_tradnl" altLang="en-US" sz="2000" b="1" dirty="0">
                <a:solidFill>
                  <a:srgbClr val="002060"/>
                </a:solidFill>
                <a:latin typeface="Indivisa Text Sans" pitchFamily="2" charset="77"/>
              </a:rPr>
              <a:t>ODS: </a:t>
            </a:r>
            <a:r>
              <a:rPr lang="es-ES_tradnl" altLang="en-US" sz="2000" dirty="0">
                <a:solidFill>
                  <a:srgbClr val="00B050"/>
                </a:solidFill>
                <a:latin typeface="Indivisa Text Sans" pitchFamily="2" charset="77"/>
              </a:rPr>
              <a:t>Indique los ODS y las metas en donde están incidiendo el proyecto.</a:t>
            </a:r>
          </a:p>
        </p:txBody>
      </p:sp>
      <p:sp>
        <p:nvSpPr>
          <p:cNvPr id="10" name="TextBox 24">
            <a:extLst>
              <a:ext uri="{FF2B5EF4-FFF2-40B4-BE49-F238E27FC236}">
                <a16:creationId xmlns:a16="http://schemas.microsoft.com/office/drawing/2014/main" id="{D66BE017-0378-4C7B-8EE8-155D1C4928B6}"/>
              </a:ext>
            </a:extLst>
          </p:cNvPr>
          <p:cNvSpPr txBox="1">
            <a:spLocks noChangeArrowheads="1"/>
          </p:cNvSpPr>
          <p:nvPr/>
        </p:nvSpPr>
        <p:spPr bwMode="auto">
          <a:xfrm>
            <a:off x="509534" y="4677129"/>
            <a:ext cx="11165631"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just"/>
            <a:r>
              <a:rPr lang="es-ES_tradnl" altLang="en-US" sz="2000" b="1" dirty="0">
                <a:solidFill>
                  <a:srgbClr val="002060"/>
                </a:solidFill>
                <a:latin typeface="Indivisa Text Sans" pitchFamily="2" charset="77"/>
              </a:rPr>
              <a:t>Nivel:</a:t>
            </a:r>
            <a:r>
              <a:rPr lang="es-ES_tradnl" altLang="en-US" sz="2000" dirty="0">
                <a:solidFill>
                  <a:srgbClr val="002060"/>
                </a:solidFill>
                <a:latin typeface="Indivisa Text Sans" pitchFamily="2" charset="77"/>
              </a:rPr>
              <a:t> </a:t>
            </a:r>
            <a:r>
              <a:rPr lang="es-ES_tradnl" altLang="en-US" sz="2000" dirty="0">
                <a:solidFill>
                  <a:srgbClr val="00B050"/>
                </a:solidFill>
                <a:latin typeface="Indivisa Text Sans" pitchFamily="2" charset="77"/>
              </a:rPr>
              <a:t>Indique el Nivel en la que inscribió su propuesta dependiendo del mayor grado escolar de los integrantes del grupo de trabajo, escogiendo entre Junior, Universitario o Posgrado.</a:t>
            </a:r>
          </a:p>
        </p:txBody>
      </p:sp>
    </p:spTree>
    <p:extLst>
      <p:ext uri="{BB962C8B-B14F-4D97-AF65-F5344CB8AC3E}">
        <p14:creationId xmlns:p14="http://schemas.microsoft.com/office/powerpoint/2010/main" val="40171936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B7F881C-877B-1F4F-BC7B-B4D4A57F58EB}"/>
              </a:ext>
            </a:extLst>
          </p:cNvPr>
          <p:cNvSpPr/>
          <p:nvPr/>
        </p:nvSpPr>
        <p:spPr>
          <a:xfrm flipV="1">
            <a:off x="-160334" y="1652588"/>
            <a:ext cx="320676" cy="32861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_tradnl"/>
          </a:p>
        </p:txBody>
      </p:sp>
      <p:sp>
        <p:nvSpPr>
          <p:cNvPr id="3" name="TextBox 2">
            <a:extLst>
              <a:ext uri="{FF2B5EF4-FFF2-40B4-BE49-F238E27FC236}">
                <a16:creationId xmlns:a16="http://schemas.microsoft.com/office/drawing/2014/main" id="{A1689BB7-0C54-A943-966C-F612B0FF443B}"/>
              </a:ext>
            </a:extLst>
          </p:cNvPr>
          <p:cNvSpPr txBox="1"/>
          <p:nvPr/>
        </p:nvSpPr>
        <p:spPr>
          <a:xfrm>
            <a:off x="556591" y="585833"/>
            <a:ext cx="11171583" cy="646331"/>
          </a:xfrm>
          <a:prstGeom prst="rect">
            <a:avLst/>
          </a:prstGeom>
          <a:noFill/>
        </p:spPr>
        <p:txBody>
          <a:bodyPr wrap="square">
            <a:spAutoFit/>
          </a:bodyPr>
          <a:lstStyle/>
          <a:p>
            <a:pPr>
              <a:defRPr/>
            </a:pPr>
            <a:r>
              <a:rPr lang="es-ES_tradnl" sz="3600" b="1" spc="-150" dirty="0">
                <a:solidFill>
                  <a:srgbClr val="002060"/>
                </a:solidFill>
                <a:latin typeface="Indivisa Text Sans" pitchFamily="2" charset="77"/>
              </a:rPr>
              <a:t>Nombre de la propuesta </a:t>
            </a:r>
            <a:r>
              <a:rPr lang="es-ES_tradnl" sz="1400" spc="-150" dirty="0">
                <a:solidFill>
                  <a:srgbClr val="00B050"/>
                </a:solidFill>
                <a:latin typeface="Indivisa Text Sans" pitchFamily="2" charset="77"/>
              </a:rPr>
              <a:t>(Es corto pero indica en qué consiste , para qué sirve  y en dónde o a quién impactará el proyecto)</a:t>
            </a:r>
            <a:r>
              <a:rPr lang="es-ES_tradnl" sz="1400" spc="-150" dirty="0">
                <a:solidFill>
                  <a:srgbClr val="002060"/>
                </a:solidFill>
                <a:latin typeface="Indivisa Text Sans" pitchFamily="2" charset="77"/>
              </a:rPr>
              <a:t> </a:t>
            </a:r>
            <a:endParaRPr lang="es-ES_tradnl" sz="7200" spc="-150" dirty="0">
              <a:solidFill>
                <a:srgbClr val="002060"/>
              </a:solidFill>
              <a:latin typeface="Indivisa Text Sans" pitchFamily="2" charset="77"/>
            </a:endParaRPr>
          </a:p>
        </p:txBody>
      </p:sp>
      <p:sp>
        <p:nvSpPr>
          <p:cNvPr id="4" name="TextBox 24">
            <a:extLst>
              <a:ext uri="{FF2B5EF4-FFF2-40B4-BE49-F238E27FC236}">
                <a16:creationId xmlns:a16="http://schemas.microsoft.com/office/drawing/2014/main" id="{3C65A1D8-7A41-A246-AD72-C600BFF50600}"/>
              </a:ext>
            </a:extLst>
          </p:cNvPr>
          <p:cNvSpPr txBox="1">
            <a:spLocks noChangeArrowheads="1"/>
          </p:cNvSpPr>
          <p:nvPr/>
        </p:nvSpPr>
        <p:spPr bwMode="auto">
          <a:xfrm>
            <a:off x="556590" y="2884562"/>
            <a:ext cx="1117158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just"/>
            <a:r>
              <a:rPr lang="es-ES_tradnl" altLang="en-US" b="1" dirty="0">
                <a:solidFill>
                  <a:srgbClr val="002060"/>
                </a:solidFill>
                <a:latin typeface="Indivisa Text Sans" pitchFamily="2" charset="77"/>
              </a:rPr>
              <a:t>Asesor:</a:t>
            </a:r>
            <a:r>
              <a:rPr lang="es-ES_tradnl" altLang="en-US" dirty="0">
                <a:solidFill>
                  <a:srgbClr val="002060"/>
                </a:solidFill>
                <a:latin typeface="Indivisa Text Sans" pitchFamily="2" charset="77"/>
              </a:rPr>
              <a:t> </a:t>
            </a:r>
            <a:r>
              <a:rPr lang="es-ES_tradnl" altLang="en-US" dirty="0">
                <a:solidFill>
                  <a:srgbClr val="00B050"/>
                </a:solidFill>
                <a:latin typeface="Indivisa Text Sans" pitchFamily="2" charset="77"/>
              </a:rPr>
              <a:t>Indique el nombre y la adscripción del asesor del trabajo, en dado caso de que lo haya tenido.</a:t>
            </a:r>
          </a:p>
        </p:txBody>
      </p:sp>
      <p:cxnSp>
        <p:nvCxnSpPr>
          <p:cNvPr id="11" name="Straight Connector 10">
            <a:extLst>
              <a:ext uri="{FF2B5EF4-FFF2-40B4-BE49-F238E27FC236}">
                <a16:creationId xmlns:a16="http://schemas.microsoft.com/office/drawing/2014/main" id="{8FAC276A-49E5-714C-9213-D84A00A9495D}"/>
              </a:ext>
            </a:extLst>
          </p:cNvPr>
          <p:cNvCxnSpPr>
            <a:cxnSpLocks/>
          </p:cNvCxnSpPr>
          <p:nvPr/>
        </p:nvCxnSpPr>
        <p:spPr>
          <a:xfrm>
            <a:off x="5909095" y="3790188"/>
            <a:ext cx="0" cy="267970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BA2FD27D-A2B6-E04D-8EFB-DDADA25C536F}"/>
              </a:ext>
            </a:extLst>
          </p:cNvPr>
          <p:cNvSpPr txBox="1"/>
          <p:nvPr/>
        </p:nvSpPr>
        <p:spPr>
          <a:xfrm>
            <a:off x="6778821" y="3418489"/>
            <a:ext cx="3124904" cy="1077913"/>
          </a:xfrm>
          <a:prstGeom prst="rect">
            <a:avLst/>
          </a:prstGeom>
          <a:noFill/>
        </p:spPr>
        <p:txBody>
          <a:bodyPr wrap="square">
            <a:spAutoFit/>
          </a:bodyPr>
          <a:lstStyle/>
          <a:p>
            <a:pPr>
              <a:defRPr/>
            </a:pPr>
            <a:r>
              <a:rPr lang="es-ES_tradnl" sz="3200" b="1" spc="-100" dirty="0">
                <a:solidFill>
                  <a:srgbClr val="121E5E"/>
                </a:solidFill>
                <a:latin typeface="Indivisa Text Sans" pitchFamily="2" charset="77"/>
              </a:rPr>
              <a:t>Texto destacado</a:t>
            </a:r>
          </a:p>
          <a:p>
            <a:pPr>
              <a:defRPr/>
            </a:pPr>
            <a:r>
              <a:rPr lang="es-ES_tradnl" sz="3200" b="1" spc="-100" dirty="0" err="1">
                <a:solidFill>
                  <a:srgbClr val="121E5E"/>
                </a:solidFill>
                <a:latin typeface="Indivisa Text Sans" pitchFamily="2" charset="77"/>
              </a:rPr>
              <a:t>lorem</a:t>
            </a:r>
            <a:r>
              <a:rPr lang="es-ES_tradnl" sz="3200" b="1" spc="-100" dirty="0">
                <a:solidFill>
                  <a:srgbClr val="121E5E"/>
                </a:solidFill>
                <a:latin typeface="Indivisa Text Sans" pitchFamily="2" charset="77"/>
              </a:rPr>
              <a:t> </a:t>
            </a:r>
            <a:r>
              <a:rPr lang="es-ES_tradnl" sz="3200" b="1" spc="-100" dirty="0" err="1">
                <a:solidFill>
                  <a:srgbClr val="121E5E"/>
                </a:solidFill>
                <a:latin typeface="Indivisa Text Sans" pitchFamily="2" charset="77"/>
              </a:rPr>
              <a:t>ipsum</a:t>
            </a:r>
            <a:endParaRPr lang="es-ES_tradnl" sz="3200" b="1" spc="-100" dirty="0">
              <a:solidFill>
                <a:srgbClr val="121E5E"/>
              </a:solidFill>
              <a:latin typeface="Indivisa Text Sans" pitchFamily="2" charset="77"/>
            </a:endParaRPr>
          </a:p>
        </p:txBody>
      </p:sp>
      <p:sp>
        <p:nvSpPr>
          <p:cNvPr id="14" name="TextBox 13">
            <a:extLst>
              <a:ext uri="{FF2B5EF4-FFF2-40B4-BE49-F238E27FC236}">
                <a16:creationId xmlns:a16="http://schemas.microsoft.com/office/drawing/2014/main" id="{59011698-A76B-5443-9417-714BE5959786}"/>
              </a:ext>
            </a:extLst>
          </p:cNvPr>
          <p:cNvSpPr txBox="1"/>
          <p:nvPr/>
        </p:nvSpPr>
        <p:spPr>
          <a:xfrm>
            <a:off x="1985008" y="3641167"/>
            <a:ext cx="3013585" cy="693738"/>
          </a:xfrm>
          <a:prstGeom prst="rect">
            <a:avLst/>
          </a:prstGeom>
          <a:noFill/>
        </p:spPr>
        <p:txBody>
          <a:bodyPr wrap="square">
            <a:spAutoFit/>
          </a:bodyPr>
          <a:lstStyle/>
          <a:p>
            <a:pPr>
              <a:defRPr/>
            </a:pPr>
            <a:r>
              <a:rPr lang="es-ES_tradnl" sz="1300" dirty="0" err="1">
                <a:solidFill>
                  <a:schemeClr val="tx1">
                    <a:lumMod val="75000"/>
                    <a:lumOff val="25000"/>
                  </a:schemeClr>
                </a:solidFill>
                <a:latin typeface="Indivisa Text Sans" pitchFamily="2" charset="77"/>
              </a:rPr>
              <a:t>Lorem</a:t>
            </a:r>
            <a:r>
              <a:rPr lang="es-ES_tradnl" sz="1300" dirty="0">
                <a:solidFill>
                  <a:schemeClr val="tx1">
                    <a:lumMod val="75000"/>
                    <a:lumOff val="25000"/>
                  </a:schemeClr>
                </a:solidFill>
                <a:latin typeface="Indivisa Text Sans" pitchFamily="2" charset="77"/>
              </a:rPr>
              <a:t> </a:t>
            </a:r>
            <a:r>
              <a:rPr lang="es-ES_tradnl" sz="1300" dirty="0" err="1">
                <a:solidFill>
                  <a:schemeClr val="tx1">
                    <a:lumMod val="75000"/>
                    <a:lumOff val="25000"/>
                  </a:schemeClr>
                </a:solidFill>
                <a:latin typeface="Indivisa Text Sans" pitchFamily="2" charset="77"/>
              </a:rPr>
              <a:t>ipsum</a:t>
            </a:r>
            <a:r>
              <a:rPr lang="es-ES_tradnl" sz="1300" dirty="0">
                <a:solidFill>
                  <a:schemeClr val="tx1">
                    <a:lumMod val="75000"/>
                    <a:lumOff val="25000"/>
                  </a:schemeClr>
                </a:solidFill>
                <a:latin typeface="Indivisa Text Sans" pitchFamily="2" charset="77"/>
              </a:rPr>
              <a:t> dolor </a:t>
            </a:r>
            <a:r>
              <a:rPr lang="es-ES_tradnl" sz="1300" dirty="0" err="1">
                <a:solidFill>
                  <a:schemeClr val="tx1">
                    <a:lumMod val="75000"/>
                    <a:lumOff val="25000"/>
                  </a:schemeClr>
                </a:solidFill>
                <a:latin typeface="Indivisa Text Sans" pitchFamily="2" charset="77"/>
              </a:rPr>
              <a:t>sit</a:t>
            </a:r>
            <a:r>
              <a:rPr lang="es-ES_tradnl" sz="1300" dirty="0">
                <a:solidFill>
                  <a:schemeClr val="tx1">
                    <a:lumMod val="75000"/>
                    <a:lumOff val="25000"/>
                  </a:schemeClr>
                </a:solidFill>
                <a:latin typeface="Indivisa Text Sans" pitchFamily="2" charset="77"/>
              </a:rPr>
              <a:t> </a:t>
            </a:r>
            <a:r>
              <a:rPr lang="es-ES_tradnl" sz="1300" dirty="0" err="1">
                <a:solidFill>
                  <a:schemeClr val="tx1">
                    <a:lumMod val="75000"/>
                    <a:lumOff val="25000"/>
                  </a:schemeClr>
                </a:solidFill>
                <a:latin typeface="Indivisa Text Sans" pitchFamily="2" charset="77"/>
              </a:rPr>
              <a:t>amet</a:t>
            </a:r>
            <a:r>
              <a:rPr lang="es-ES_tradnl" sz="1300" dirty="0">
                <a:solidFill>
                  <a:schemeClr val="tx1">
                    <a:lumMod val="75000"/>
                    <a:lumOff val="25000"/>
                  </a:schemeClr>
                </a:solidFill>
                <a:latin typeface="Indivisa Text Sans" pitchFamily="2" charset="77"/>
              </a:rPr>
              <a:t>, </a:t>
            </a:r>
            <a:r>
              <a:rPr lang="es-ES_tradnl" sz="1300" dirty="0" err="1">
                <a:solidFill>
                  <a:schemeClr val="tx1">
                    <a:lumMod val="75000"/>
                    <a:lumOff val="25000"/>
                  </a:schemeClr>
                </a:solidFill>
                <a:latin typeface="Indivisa Text Sans" pitchFamily="2" charset="77"/>
              </a:rPr>
              <a:t>consectetuer</a:t>
            </a:r>
            <a:r>
              <a:rPr lang="es-ES_tradnl" sz="1300" dirty="0">
                <a:solidFill>
                  <a:schemeClr val="tx1">
                    <a:lumMod val="75000"/>
                    <a:lumOff val="25000"/>
                  </a:schemeClr>
                </a:solidFill>
                <a:latin typeface="Indivisa Text Sans" pitchFamily="2" charset="77"/>
              </a:rPr>
              <a:t> </a:t>
            </a:r>
            <a:r>
              <a:rPr lang="es-ES_tradnl" sz="1300" dirty="0" err="1">
                <a:solidFill>
                  <a:schemeClr val="tx1">
                    <a:lumMod val="75000"/>
                    <a:lumOff val="25000"/>
                  </a:schemeClr>
                </a:solidFill>
                <a:latin typeface="Indivisa Text Sans" pitchFamily="2" charset="77"/>
              </a:rPr>
              <a:t>adipiscing</a:t>
            </a:r>
            <a:r>
              <a:rPr lang="es-ES_tradnl" sz="1300" dirty="0">
                <a:solidFill>
                  <a:schemeClr val="tx1">
                    <a:lumMod val="75000"/>
                    <a:lumOff val="25000"/>
                  </a:schemeClr>
                </a:solidFill>
                <a:latin typeface="Indivisa Text Sans" pitchFamily="2" charset="77"/>
              </a:rPr>
              <a:t> </a:t>
            </a:r>
            <a:r>
              <a:rPr lang="es-ES_tradnl" sz="1300" dirty="0" err="1">
                <a:solidFill>
                  <a:schemeClr val="tx1">
                    <a:lumMod val="75000"/>
                    <a:lumOff val="25000"/>
                  </a:schemeClr>
                </a:solidFill>
                <a:latin typeface="Indivisa Text Sans" pitchFamily="2" charset="77"/>
              </a:rPr>
              <a:t>elit</a:t>
            </a:r>
            <a:r>
              <a:rPr lang="es-ES_tradnl" sz="1300" dirty="0">
                <a:solidFill>
                  <a:schemeClr val="tx1">
                    <a:lumMod val="75000"/>
                    <a:lumOff val="25000"/>
                  </a:schemeClr>
                </a:solidFill>
                <a:latin typeface="Indivisa Text Sans" pitchFamily="2" charset="77"/>
              </a:rPr>
              <a:t>, sed </a:t>
            </a:r>
            <a:r>
              <a:rPr lang="es-ES_tradnl" sz="1300" dirty="0" err="1">
                <a:solidFill>
                  <a:schemeClr val="tx1">
                    <a:lumMod val="75000"/>
                    <a:lumOff val="25000"/>
                  </a:schemeClr>
                </a:solidFill>
                <a:latin typeface="Indivisa Text Sans" pitchFamily="2" charset="77"/>
              </a:rPr>
              <a:t>diam</a:t>
            </a:r>
            <a:r>
              <a:rPr lang="es-ES_tradnl" sz="1300" dirty="0">
                <a:solidFill>
                  <a:schemeClr val="tx1">
                    <a:lumMod val="75000"/>
                    <a:lumOff val="25000"/>
                  </a:schemeClr>
                </a:solidFill>
                <a:latin typeface="Indivisa Text Sans" pitchFamily="2" charset="77"/>
              </a:rPr>
              <a:t> </a:t>
            </a:r>
            <a:r>
              <a:rPr lang="es-ES_tradnl" sz="1300" dirty="0" err="1">
                <a:solidFill>
                  <a:schemeClr val="tx1">
                    <a:lumMod val="75000"/>
                    <a:lumOff val="25000"/>
                  </a:schemeClr>
                </a:solidFill>
                <a:latin typeface="Indivisa Text Sans" pitchFamily="2" charset="77"/>
              </a:rPr>
              <a:t>nonummy</a:t>
            </a:r>
            <a:r>
              <a:rPr lang="es-ES_tradnl" sz="1300" dirty="0">
                <a:solidFill>
                  <a:schemeClr val="tx1">
                    <a:lumMod val="75000"/>
                    <a:lumOff val="25000"/>
                  </a:schemeClr>
                </a:solidFill>
                <a:latin typeface="Indivisa Text Sans" pitchFamily="2" charset="77"/>
              </a:rPr>
              <a:t> </a:t>
            </a:r>
            <a:r>
              <a:rPr lang="es-ES_tradnl" sz="1300" dirty="0" err="1">
                <a:solidFill>
                  <a:schemeClr val="tx1">
                    <a:lumMod val="75000"/>
                    <a:lumOff val="25000"/>
                  </a:schemeClr>
                </a:solidFill>
                <a:latin typeface="Indivisa Text Sans" pitchFamily="2" charset="77"/>
              </a:rPr>
              <a:t>nibh</a:t>
            </a:r>
            <a:r>
              <a:rPr lang="es-ES_tradnl" sz="1300" dirty="0">
                <a:solidFill>
                  <a:schemeClr val="tx1">
                    <a:lumMod val="75000"/>
                    <a:lumOff val="25000"/>
                  </a:schemeClr>
                </a:solidFill>
                <a:latin typeface="Indivisa Text Sans" pitchFamily="2" charset="77"/>
              </a:rPr>
              <a:t> </a:t>
            </a:r>
            <a:r>
              <a:rPr lang="es-ES_tradnl" sz="1300" dirty="0" err="1">
                <a:solidFill>
                  <a:schemeClr val="tx1">
                    <a:lumMod val="75000"/>
                    <a:lumOff val="25000"/>
                  </a:schemeClr>
                </a:solidFill>
                <a:latin typeface="Indivisa Text Sans" pitchFamily="2" charset="77"/>
              </a:rPr>
              <a:t>euismod</a:t>
            </a:r>
            <a:r>
              <a:rPr lang="es-ES_tradnl" sz="1300" dirty="0">
                <a:solidFill>
                  <a:schemeClr val="tx1">
                    <a:lumMod val="75000"/>
                    <a:lumOff val="25000"/>
                  </a:schemeClr>
                </a:solidFill>
                <a:latin typeface="Indivisa Text Sans" pitchFamily="2" charset="77"/>
              </a:rPr>
              <a:t> </a:t>
            </a:r>
            <a:r>
              <a:rPr lang="es-ES_tradnl" sz="1300" dirty="0" err="1">
                <a:solidFill>
                  <a:schemeClr val="tx1">
                    <a:lumMod val="75000"/>
                    <a:lumOff val="25000"/>
                  </a:schemeClr>
                </a:solidFill>
                <a:latin typeface="Indivisa Text Sans" pitchFamily="2" charset="77"/>
              </a:rPr>
              <a:t>tincidunt</a:t>
            </a:r>
            <a:r>
              <a:rPr lang="es-ES_tradnl" sz="1300" dirty="0">
                <a:solidFill>
                  <a:schemeClr val="tx1">
                    <a:lumMod val="75000"/>
                    <a:lumOff val="25000"/>
                  </a:schemeClr>
                </a:solidFill>
                <a:latin typeface="Indivisa Text Sans" pitchFamily="2" charset="77"/>
              </a:rPr>
              <a:t> ut.</a:t>
            </a:r>
          </a:p>
        </p:txBody>
      </p:sp>
      <p:sp>
        <p:nvSpPr>
          <p:cNvPr id="9" name="TextBox 24">
            <a:extLst>
              <a:ext uri="{FF2B5EF4-FFF2-40B4-BE49-F238E27FC236}">
                <a16:creationId xmlns:a16="http://schemas.microsoft.com/office/drawing/2014/main" id="{3C65A1D8-7A41-A246-AD72-C600BFF50600}"/>
              </a:ext>
            </a:extLst>
          </p:cNvPr>
          <p:cNvSpPr txBox="1">
            <a:spLocks noChangeArrowheads="1"/>
          </p:cNvSpPr>
          <p:nvPr/>
        </p:nvSpPr>
        <p:spPr bwMode="auto">
          <a:xfrm>
            <a:off x="556590" y="1921252"/>
            <a:ext cx="1117158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just"/>
            <a:r>
              <a:rPr lang="es-ES_tradnl" altLang="en-US" b="1" dirty="0">
                <a:solidFill>
                  <a:srgbClr val="002060"/>
                </a:solidFill>
                <a:latin typeface="Indivisa Text Sans" pitchFamily="2" charset="77"/>
              </a:rPr>
              <a:t>Grupo de trabajo:</a:t>
            </a:r>
            <a:r>
              <a:rPr lang="es-ES_tradnl" altLang="en-US" dirty="0">
                <a:solidFill>
                  <a:srgbClr val="002060"/>
                </a:solidFill>
                <a:latin typeface="Indivisa Text Sans" pitchFamily="2" charset="77"/>
              </a:rPr>
              <a:t> </a:t>
            </a:r>
            <a:r>
              <a:rPr lang="es-ES_tradnl" altLang="en-US" dirty="0">
                <a:solidFill>
                  <a:srgbClr val="00B050"/>
                </a:solidFill>
                <a:latin typeface="Indivisa Text Sans" pitchFamily="2" charset="77"/>
              </a:rPr>
              <a:t>Indique el nombre, grado y la adscripción de cada uno de los integrantes del grupo de trabajo que participó en el desarrollo del proyecto.</a:t>
            </a:r>
          </a:p>
        </p:txBody>
      </p:sp>
      <p:sp>
        <p:nvSpPr>
          <p:cNvPr id="10" name="TextBox 15">
            <a:extLst>
              <a:ext uri="{FF2B5EF4-FFF2-40B4-BE49-F238E27FC236}">
                <a16:creationId xmlns:a16="http://schemas.microsoft.com/office/drawing/2014/main" id="{4F017C32-0DC5-B547-9B5C-45A6F9E99D93}"/>
              </a:ext>
            </a:extLst>
          </p:cNvPr>
          <p:cNvSpPr txBox="1">
            <a:spLocks noChangeArrowheads="1"/>
          </p:cNvSpPr>
          <p:nvPr/>
        </p:nvSpPr>
        <p:spPr bwMode="auto">
          <a:xfrm>
            <a:off x="790064" y="4522906"/>
            <a:ext cx="4778375"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r>
              <a:rPr lang="es-ES_tradnl" altLang="en-US" sz="2400" dirty="0" err="1">
                <a:solidFill>
                  <a:srgbClr val="121E5E"/>
                </a:solidFill>
                <a:latin typeface="Indivisa Text Sans" pitchFamily="2" charset="77"/>
              </a:rPr>
              <a:t>Lorem</a:t>
            </a:r>
            <a:r>
              <a:rPr lang="es-ES_tradnl" altLang="en-US" sz="2400" dirty="0">
                <a:solidFill>
                  <a:srgbClr val="121E5E"/>
                </a:solidFill>
                <a:latin typeface="Indivisa Text Sans" pitchFamily="2" charset="77"/>
              </a:rPr>
              <a:t> </a:t>
            </a:r>
            <a:r>
              <a:rPr lang="es-ES_tradnl" altLang="en-US" sz="2400" dirty="0" err="1">
                <a:solidFill>
                  <a:srgbClr val="121E5E"/>
                </a:solidFill>
                <a:latin typeface="Indivisa Text Sans" pitchFamily="2" charset="77"/>
              </a:rPr>
              <a:t>ipsum</a:t>
            </a:r>
            <a:r>
              <a:rPr lang="es-ES_tradnl" altLang="en-US" sz="2400" dirty="0">
                <a:solidFill>
                  <a:srgbClr val="121E5E"/>
                </a:solidFill>
                <a:latin typeface="Indivisa Text Sans" pitchFamily="2" charset="77"/>
              </a:rPr>
              <a:t> dolor </a:t>
            </a:r>
            <a:r>
              <a:rPr lang="es-ES_tradnl" altLang="en-US" sz="2400" dirty="0" err="1">
                <a:solidFill>
                  <a:srgbClr val="121E5E"/>
                </a:solidFill>
                <a:latin typeface="Indivisa Text Sans" pitchFamily="2" charset="77"/>
              </a:rPr>
              <a:t>sit</a:t>
            </a:r>
            <a:r>
              <a:rPr lang="es-ES_tradnl" altLang="en-US" sz="2400" dirty="0">
                <a:solidFill>
                  <a:srgbClr val="121E5E"/>
                </a:solidFill>
                <a:latin typeface="Indivisa Text Sans" pitchFamily="2" charset="77"/>
              </a:rPr>
              <a:t> </a:t>
            </a:r>
            <a:r>
              <a:rPr lang="es-ES_tradnl" altLang="en-US" sz="2400" dirty="0" err="1">
                <a:solidFill>
                  <a:srgbClr val="121E5E"/>
                </a:solidFill>
                <a:latin typeface="Indivisa Text Sans" pitchFamily="2" charset="77"/>
              </a:rPr>
              <a:t>amet</a:t>
            </a:r>
            <a:r>
              <a:rPr lang="es-ES_tradnl" altLang="en-US" sz="2400" dirty="0">
                <a:solidFill>
                  <a:srgbClr val="121E5E"/>
                </a:solidFill>
                <a:latin typeface="Indivisa Text Sans" pitchFamily="2" charset="77"/>
              </a:rPr>
              <a:t>, </a:t>
            </a:r>
            <a:r>
              <a:rPr lang="es-ES_tradnl" altLang="en-US" sz="2400" dirty="0" err="1">
                <a:solidFill>
                  <a:srgbClr val="121E5E"/>
                </a:solidFill>
                <a:latin typeface="Indivisa Text Sans" pitchFamily="2" charset="77"/>
              </a:rPr>
              <a:t>consectetuer</a:t>
            </a:r>
            <a:r>
              <a:rPr lang="es-ES_tradnl" altLang="en-US" sz="2400" dirty="0">
                <a:solidFill>
                  <a:srgbClr val="121E5E"/>
                </a:solidFill>
                <a:latin typeface="Indivisa Text Sans" pitchFamily="2" charset="77"/>
              </a:rPr>
              <a:t> </a:t>
            </a:r>
            <a:r>
              <a:rPr lang="es-ES_tradnl" altLang="en-US" sz="2400" dirty="0" err="1">
                <a:solidFill>
                  <a:srgbClr val="121E5E"/>
                </a:solidFill>
                <a:latin typeface="Indivisa Text Sans" pitchFamily="2" charset="77"/>
              </a:rPr>
              <a:t>adipiscing</a:t>
            </a:r>
            <a:r>
              <a:rPr lang="es-ES_tradnl" altLang="en-US" sz="2400" dirty="0">
                <a:solidFill>
                  <a:srgbClr val="121E5E"/>
                </a:solidFill>
                <a:latin typeface="Indivisa Text Sans" pitchFamily="2" charset="77"/>
              </a:rPr>
              <a:t> </a:t>
            </a:r>
            <a:r>
              <a:rPr lang="es-ES_tradnl" altLang="en-US" sz="2400" dirty="0" err="1">
                <a:solidFill>
                  <a:srgbClr val="121E5E"/>
                </a:solidFill>
                <a:latin typeface="Indivisa Text Sans" pitchFamily="2" charset="77"/>
              </a:rPr>
              <a:t>elit</a:t>
            </a:r>
            <a:r>
              <a:rPr lang="es-ES_tradnl" altLang="en-US" sz="2400" dirty="0">
                <a:solidFill>
                  <a:srgbClr val="121E5E"/>
                </a:solidFill>
                <a:latin typeface="Indivisa Text Sans" pitchFamily="2" charset="77"/>
              </a:rPr>
              <a:t>, sed </a:t>
            </a:r>
            <a:r>
              <a:rPr lang="es-ES_tradnl" altLang="en-US" sz="2400" dirty="0" err="1">
                <a:solidFill>
                  <a:srgbClr val="121E5E"/>
                </a:solidFill>
                <a:latin typeface="Indivisa Text Sans" pitchFamily="2" charset="77"/>
              </a:rPr>
              <a:t>diam</a:t>
            </a:r>
            <a:r>
              <a:rPr lang="es-ES_tradnl" altLang="en-US" sz="2400" dirty="0">
                <a:solidFill>
                  <a:srgbClr val="121E5E"/>
                </a:solidFill>
                <a:latin typeface="Indivisa Text Sans" pitchFamily="2" charset="77"/>
              </a:rPr>
              <a:t> </a:t>
            </a:r>
            <a:r>
              <a:rPr lang="es-ES_tradnl" altLang="en-US" sz="2400" dirty="0" err="1">
                <a:solidFill>
                  <a:srgbClr val="121E5E"/>
                </a:solidFill>
                <a:latin typeface="Indivisa Text Sans" pitchFamily="2" charset="77"/>
              </a:rPr>
              <a:t>nonummy</a:t>
            </a:r>
            <a:r>
              <a:rPr lang="es-ES_tradnl" altLang="en-US" sz="2400" dirty="0">
                <a:solidFill>
                  <a:srgbClr val="121E5E"/>
                </a:solidFill>
                <a:latin typeface="Indivisa Text Sans" pitchFamily="2" charset="77"/>
              </a:rPr>
              <a:t> </a:t>
            </a:r>
            <a:r>
              <a:rPr lang="es-ES_tradnl" altLang="en-US" sz="2400" dirty="0" err="1">
                <a:solidFill>
                  <a:srgbClr val="121E5E"/>
                </a:solidFill>
                <a:latin typeface="Indivisa Text Sans" pitchFamily="2" charset="77"/>
              </a:rPr>
              <a:t>nibh</a:t>
            </a:r>
            <a:r>
              <a:rPr lang="es-ES_tradnl" altLang="en-US" sz="2400" dirty="0">
                <a:solidFill>
                  <a:srgbClr val="121E5E"/>
                </a:solidFill>
                <a:latin typeface="Indivisa Text Sans" pitchFamily="2" charset="77"/>
              </a:rPr>
              <a:t> </a:t>
            </a:r>
            <a:r>
              <a:rPr lang="es-ES_tradnl" altLang="en-US" sz="2400" dirty="0" err="1">
                <a:solidFill>
                  <a:srgbClr val="121E5E"/>
                </a:solidFill>
                <a:latin typeface="Indivisa Text Sans" pitchFamily="2" charset="77"/>
              </a:rPr>
              <a:t>euismod</a:t>
            </a:r>
            <a:r>
              <a:rPr lang="es-ES_tradnl" altLang="en-US" sz="2400" dirty="0">
                <a:solidFill>
                  <a:srgbClr val="121E5E"/>
                </a:solidFill>
                <a:latin typeface="Indivisa Text Sans" pitchFamily="2" charset="77"/>
              </a:rPr>
              <a:t> </a:t>
            </a:r>
            <a:r>
              <a:rPr lang="es-ES_tradnl" altLang="en-US" sz="2400" dirty="0" err="1">
                <a:solidFill>
                  <a:srgbClr val="121E5E"/>
                </a:solidFill>
                <a:latin typeface="Indivisa Text Sans" pitchFamily="2" charset="77"/>
              </a:rPr>
              <a:t>tincidunt</a:t>
            </a:r>
            <a:r>
              <a:rPr lang="es-ES_tradnl" altLang="en-US" sz="2400" dirty="0">
                <a:solidFill>
                  <a:srgbClr val="121E5E"/>
                </a:solidFill>
                <a:latin typeface="Indivisa Text Sans" pitchFamily="2" charset="77"/>
              </a:rPr>
              <a:t> ut </a:t>
            </a:r>
            <a:r>
              <a:rPr lang="es-ES_tradnl" altLang="en-US" sz="2400" dirty="0" err="1">
                <a:solidFill>
                  <a:srgbClr val="121E5E"/>
                </a:solidFill>
                <a:latin typeface="Indivisa Text Sans" pitchFamily="2" charset="77"/>
              </a:rPr>
              <a:t>laoreet</a:t>
            </a:r>
            <a:r>
              <a:rPr lang="es-ES_tradnl" altLang="en-US" sz="2400" dirty="0">
                <a:solidFill>
                  <a:srgbClr val="121E5E"/>
                </a:solidFill>
                <a:latin typeface="Indivisa Text Sans" pitchFamily="2" charset="77"/>
              </a:rPr>
              <a:t> </a:t>
            </a:r>
            <a:r>
              <a:rPr lang="es-ES_tradnl" altLang="en-US" sz="2400" dirty="0" err="1">
                <a:solidFill>
                  <a:srgbClr val="121E5E"/>
                </a:solidFill>
                <a:latin typeface="Indivisa Text Sans" pitchFamily="2" charset="77"/>
              </a:rPr>
              <a:t>dolore</a:t>
            </a:r>
            <a:r>
              <a:rPr lang="es-ES_tradnl" altLang="en-US" sz="2400" dirty="0">
                <a:solidFill>
                  <a:srgbClr val="121E5E"/>
                </a:solidFill>
                <a:latin typeface="Indivisa Text Sans" pitchFamily="2" charset="77"/>
              </a:rPr>
              <a:t> magna </a:t>
            </a:r>
            <a:r>
              <a:rPr lang="es-ES_tradnl" altLang="en-US" sz="2400" dirty="0" err="1">
                <a:solidFill>
                  <a:srgbClr val="121E5E"/>
                </a:solidFill>
                <a:latin typeface="Indivisa Text Sans" pitchFamily="2" charset="77"/>
              </a:rPr>
              <a:t>aliquam</a:t>
            </a:r>
            <a:r>
              <a:rPr lang="es-ES_tradnl" altLang="en-US" sz="2400" dirty="0">
                <a:solidFill>
                  <a:srgbClr val="121E5E"/>
                </a:solidFill>
                <a:latin typeface="Indivisa Text Sans" pitchFamily="2" charset="77"/>
              </a:rPr>
              <a:t> </a:t>
            </a:r>
            <a:r>
              <a:rPr lang="es-ES_tradnl" altLang="en-US" sz="2400" dirty="0" err="1">
                <a:solidFill>
                  <a:srgbClr val="121E5E"/>
                </a:solidFill>
                <a:latin typeface="Indivisa Text Sans" pitchFamily="2" charset="77"/>
              </a:rPr>
              <a:t>erat</a:t>
            </a:r>
            <a:r>
              <a:rPr lang="es-ES_tradnl" altLang="en-US" sz="2400" dirty="0">
                <a:solidFill>
                  <a:srgbClr val="121E5E"/>
                </a:solidFill>
                <a:latin typeface="Indivisa Text Sans" pitchFamily="2" charset="77"/>
              </a:rPr>
              <a:t> </a:t>
            </a:r>
            <a:r>
              <a:rPr lang="es-ES_tradnl" altLang="en-US" sz="2400" dirty="0" err="1">
                <a:solidFill>
                  <a:srgbClr val="121E5E"/>
                </a:solidFill>
                <a:latin typeface="Indivisa Text Sans" pitchFamily="2" charset="77"/>
              </a:rPr>
              <a:t>volutpat</a:t>
            </a:r>
            <a:r>
              <a:rPr lang="es-ES_tradnl" altLang="en-US" sz="2400" dirty="0">
                <a:solidFill>
                  <a:srgbClr val="121E5E"/>
                </a:solidFill>
                <a:latin typeface="Indivisa Text Sans" pitchFamily="2" charset="77"/>
              </a:rPr>
              <a:t>. Ut </a:t>
            </a:r>
            <a:r>
              <a:rPr lang="es-ES_tradnl" altLang="en-US" sz="2400" dirty="0" err="1">
                <a:solidFill>
                  <a:srgbClr val="121E5E"/>
                </a:solidFill>
                <a:latin typeface="Indivisa Text Sans" pitchFamily="2" charset="77"/>
              </a:rPr>
              <a:t>wisi</a:t>
            </a:r>
            <a:r>
              <a:rPr lang="es-ES_tradnl" altLang="en-US" sz="2400" dirty="0">
                <a:solidFill>
                  <a:srgbClr val="121E5E"/>
                </a:solidFill>
                <a:latin typeface="Indivisa Text Sans" pitchFamily="2" charset="77"/>
              </a:rPr>
              <a:t> </a:t>
            </a:r>
            <a:r>
              <a:rPr lang="es-ES_tradnl" altLang="en-US" sz="2400" dirty="0" err="1">
                <a:solidFill>
                  <a:srgbClr val="121E5E"/>
                </a:solidFill>
                <a:latin typeface="Indivisa Text Sans" pitchFamily="2" charset="77"/>
              </a:rPr>
              <a:t>enim</a:t>
            </a:r>
            <a:r>
              <a:rPr lang="es-ES_tradnl" altLang="en-US" sz="2400" dirty="0">
                <a:solidFill>
                  <a:srgbClr val="121E5E"/>
                </a:solidFill>
                <a:latin typeface="Indivisa Text Sans" pitchFamily="2" charset="77"/>
              </a:rPr>
              <a:t> ad </a:t>
            </a:r>
            <a:r>
              <a:rPr lang="es-ES_tradnl" altLang="en-US" sz="2400" dirty="0" err="1">
                <a:solidFill>
                  <a:srgbClr val="121E5E"/>
                </a:solidFill>
                <a:latin typeface="Indivisa Text Sans" pitchFamily="2" charset="77"/>
              </a:rPr>
              <a:t>minim</a:t>
            </a:r>
            <a:r>
              <a:rPr lang="es-ES_tradnl" altLang="en-US" sz="2400" dirty="0">
                <a:solidFill>
                  <a:srgbClr val="121E5E"/>
                </a:solidFill>
                <a:latin typeface="Indivisa Text Sans" pitchFamily="2" charset="77"/>
              </a:rPr>
              <a:t> </a:t>
            </a:r>
            <a:r>
              <a:rPr lang="es-ES_tradnl" altLang="en-US" sz="2400" dirty="0" err="1">
                <a:solidFill>
                  <a:srgbClr val="121E5E"/>
                </a:solidFill>
                <a:latin typeface="Indivisa Text Sans" pitchFamily="2" charset="77"/>
              </a:rPr>
              <a:t>veniam</a:t>
            </a:r>
            <a:r>
              <a:rPr lang="es-ES_tradnl" altLang="en-US" sz="2400" dirty="0">
                <a:solidFill>
                  <a:srgbClr val="121E5E"/>
                </a:solidFill>
                <a:latin typeface="Indivisa Text Sans" pitchFamily="2" charset="77"/>
              </a:rPr>
              <a:t>, </a:t>
            </a:r>
          </a:p>
        </p:txBody>
      </p:sp>
      <p:sp>
        <p:nvSpPr>
          <p:cNvPr id="16" name="Oval 7">
            <a:extLst>
              <a:ext uri="{FF2B5EF4-FFF2-40B4-BE49-F238E27FC236}">
                <a16:creationId xmlns:a16="http://schemas.microsoft.com/office/drawing/2014/main" id="{F21D0F43-90AD-0743-B717-DDB3B758B66F}"/>
              </a:ext>
            </a:extLst>
          </p:cNvPr>
          <p:cNvSpPr/>
          <p:nvPr/>
        </p:nvSpPr>
        <p:spPr>
          <a:xfrm>
            <a:off x="7937224" y="4827161"/>
            <a:ext cx="484188" cy="484187"/>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_tradnl"/>
          </a:p>
        </p:txBody>
      </p:sp>
      <p:sp>
        <p:nvSpPr>
          <p:cNvPr id="17" name="Oval 9">
            <a:extLst>
              <a:ext uri="{FF2B5EF4-FFF2-40B4-BE49-F238E27FC236}">
                <a16:creationId xmlns:a16="http://schemas.microsoft.com/office/drawing/2014/main" id="{215F4888-B589-0D4A-A4EC-3709AB09C375}"/>
              </a:ext>
            </a:extLst>
          </p:cNvPr>
          <p:cNvSpPr/>
          <p:nvPr/>
        </p:nvSpPr>
        <p:spPr>
          <a:xfrm>
            <a:off x="7937224" y="5563761"/>
            <a:ext cx="484188" cy="484187"/>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_tradnl"/>
          </a:p>
        </p:txBody>
      </p:sp>
      <p:sp>
        <p:nvSpPr>
          <p:cNvPr id="18" name="TextBox 24">
            <a:extLst>
              <a:ext uri="{FF2B5EF4-FFF2-40B4-BE49-F238E27FC236}">
                <a16:creationId xmlns:a16="http://schemas.microsoft.com/office/drawing/2014/main" id="{1BAC021C-46AB-5946-A289-D05F1406899B}"/>
              </a:ext>
            </a:extLst>
          </p:cNvPr>
          <p:cNvSpPr txBox="1">
            <a:spLocks noChangeArrowheads="1"/>
          </p:cNvSpPr>
          <p:nvPr/>
        </p:nvSpPr>
        <p:spPr bwMode="auto">
          <a:xfrm>
            <a:off x="8562699" y="4893836"/>
            <a:ext cx="21748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defRPr/>
            </a:pPr>
            <a:r>
              <a:rPr lang="es-ES_tradnl" altLang="en-US" sz="1600" b="1" dirty="0" err="1">
                <a:solidFill>
                  <a:schemeClr val="tx1">
                    <a:lumMod val="75000"/>
                    <a:lumOff val="25000"/>
                  </a:schemeClr>
                </a:solidFill>
                <a:latin typeface="Indivisa Text Sans Black" pitchFamily="2" charset="77"/>
              </a:rPr>
              <a:t>Lorem</a:t>
            </a:r>
            <a:r>
              <a:rPr lang="es-ES_tradnl" altLang="en-US" sz="1600" b="1" dirty="0">
                <a:solidFill>
                  <a:schemeClr val="tx1">
                    <a:lumMod val="75000"/>
                    <a:lumOff val="25000"/>
                  </a:schemeClr>
                </a:solidFill>
                <a:latin typeface="Indivisa Text Sans Black" pitchFamily="2" charset="77"/>
              </a:rPr>
              <a:t> </a:t>
            </a:r>
            <a:r>
              <a:rPr lang="es-ES_tradnl" altLang="en-US" sz="1600" b="1" dirty="0" err="1">
                <a:solidFill>
                  <a:schemeClr val="tx1">
                    <a:lumMod val="75000"/>
                    <a:lumOff val="25000"/>
                  </a:schemeClr>
                </a:solidFill>
                <a:latin typeface="Indivisa Text Sans Black" pitchFamily="2" charset="77"/>
              </a:rPr>
              <a:t>ipsum</a:t>
            </a:r>
            <a:endParaRPr lang="es-ES_tradnl" altLang="en-US" sz="1600" b="1" dirty="0">
              <a:solidFill>
                <a:schemeClr val="tx1">
                  <a:lumMod val="75000"/>
                  <a:lumOff val="25000"/>
                </a:schemeClr>
              </a:solidFill>
              <a:latin typeface="Indivisa Text Sans Black" pitchFamily="2" charset="77"/>
            </a:endParaRPr>
          </a:p>
        </p:txBody>
      </p:sp>
      <p:sp>
        <p:nvSpPr>
          <p:cNvPr id="19" name="TextBox 24">
            <a:extLst>
              <a:ext uri="{FF2B5EF4-FFF2-40B4-BE49-F238E27FC236}">
                <a16:creationId xmlns:a16="http://schemas.microsoft.com/office/drawing/2014/main" id="{928386B6-E3D8-004D-90DE-6E675E8FAD0E}"/>
              </a:ext>
            </a:extLst>
          </p:cNvPr>
          <p:cNvSpPr txBox="1">
            <a:spLocks noChangeArrowheads="1"/>
          </p:cNvSpPr>
          <p:nvPr/>
        </p:nvSpPr>
        <p:spPr bwMode="auto">
          <a:xfrm>
            <a:off x="8562699" y="5630436"/>
            <a:ext cx="21748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defRPr/>
            </a:pPr>
            <a:r>
              <a:rPr lang="es-ES_tradnl" altLang="en-US" sz="1600" b="1" dirty="0" err="1">
                <a:solidFill>
                  <a:schemeClr val="tx1">
                    <a:lumMod val="75000"/>
                    <a:lumOff val="25000"/>
                  </a:schemeClr>
                </a:solidFill>
                <a:latin typeface="Indivisa Text Sans Black" pitchFamily="2" charset="77"/>
              </a:rPr>
              <a:t>Diam</a:t>
            </a:r>
            <a:r>
              <a:rPr lang="es-ES_tradnl" altLang="en-US" sz="1600" b="1" dirty="0">
                <a:solidFill>
                  <a:schemeClr val="tx1">
                    <a:lumMod val="75000"/>
                    <a:lumOff val="25000"/>
                  </a:schemeClr>
                </a:solidFill>
                <a:latin typeface="Indivisa Text Sans Black" pitchFamily="2" charset="77"/>
              </a:rPr>
              <a:t> </a:t>
            </a:r>
            <a:r>
              <a:rPr lang="es-ES_tradnl" altLang="en-US" sz="1600" b="1" dirty="0" err="1">
                <a:solidFill>
                  <a:schemeClr val="tx1">
                    <a:lumMod val="75000"/>
                    <a:lumOff val="25000"/>
                  </a:schemeClr>
                </a:solidFill>
                <a:latin typeface="Indivisa Text Sans Black" pitchFamily="2" charset="77"/>
              </a:rPr>
              <a:t>nonummy</a:t>
            </a:r>
            <a:endParaRPr lang="es-ES_tradnl" altLang="en-US" sz="1600" b="1" dirty="0">
              <a:solidFill>
                <a:schemeClr val="tx1">
                  <a:lumMod val="75000"/>
                  <a:lumOff val="25000"/>
                </a:schemeClr>
              </a:solidFill>
              <a:latin typeface="Indivisa Text Sans Black" pitchFamily="2" charset="77"/>
            </a:endParaRPr>
          </a:p>
        </p:txBody>
      </p:sp>
      <p:pic>
        <p:nvPicPr>
          <p:cNvPr id="20" name="Picture 650">
            <a:extLst>
              <a:ext uri="{FF2B5EF4-FFF2-40B4-BE49-F238E27FC236}">
                <a16:creationId xmlns:a16="http://schemas.microsoft.com/office/drawing/2014/main" id="{2C23CC65-4083-DF4F-B445-CA762354F4A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91199" y="4893836"/>
            <a:ext cx="358775"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Picture 302">
            <a:extLst>
              <a:ext uri="{FF2B5EF4-FFF2-40B4-BE49-F238E27FC236}">
                <a16:creationId xmlns:a16="http://schemas.microsoft.com/office/drawing/2014/main" id="{9D8C95E9-1088-C143-83DB-CCC5CD8F1F2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15012" y="5643136"/>
            <a:ext cx="317500" cy="319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582644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B7F881C-877B-1F4F-BC7B-B4D4A57F58EB}"/>
              </a:ext>
            </a:extLst>
          </p:cNvPr>
          <p:cNvSpPr/>
          <p:nvPr/>
        </p:nvSpPr>
        <p:spPr>
          <a:xfrm flipV="1">
            <a:off x="-160335" y="1652588"/>
            <a:ext cx="320676" cy="32861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_tradnl"/>
          </a:p>
        </p:txBody>
      </p:sp>
      <p:sp>
        <p:nvSpPr>
          <p:cNvPr id="3" name="TextBox 2">
            <a:extLst>
              <a:ext uri="{FF2B5EF4-FFF2-40B4-BE49-F238E27FC236}">
                <a16:creationId xmlns:a16="http://schemas.microsoft.com/office/drawing/2014/main" id="{A1689BB7-0C54-A943-966C-F612B0FF443B}"/>
              </a:ext>
            </a:extLst>
          </p:cNvPr>
          <p:cNvSpPr txBox="1"/>
          <p:nvPr/>
        </p:nvSpPr>
        <p:spPr>
          <a:xfrm>
            <a:off x="516834" y="763257"/>
            <a:ext cx="11171583" cy="584775"/>
          </a:xfrm>
          <a:prstGeom prst="rect">
            <a:avLst/>
          </a:prstGeom>
          <a:noFill/>
        </p:spPr>
        <p:txBody>
          <a:bodyPr wrap="square">
            <a:spAutoFit/>
          </a:bodyPr>
          <a:lstStyle/>
          <a:p>
            <a:pPr>
              <a:defRPr/>
            </a:pPr>
            <a:r>
              <a:rPr lang="es-ES_tradnl" sz="3200" b="1" i="1" spc="-150" dirty="0">
                <a:solidFill>
                  <a:srgbClr val="002060"/>
                </a:solidFill>
                <a:latin typeface="Indivisa Text Sans" pitchFamily="2" charset="77"/>
              </a:rPr>
              <a:t>Descripción de la problemática prioritaria abordada</a:t>
            </a:r>
            <a:r>
              <a:rPr lang="es-ES_tradnl" sz="3200" b="1" spc="-150" dirty="0">
                <a:solidFill>
                  <a:srgbClr val="002060"/>
                </a:solidFill>
                <a:latin typeface="Indivisa Text Sans" pitchFamily="2" charset="77"/>
              </a:rPr>
              <a:t> </a:t>
            </a:r>
            <a:r>
              <a:rPr lang="es-ES_tradnl" sz="3200" spc="-150" dirty="0">
                <a:solidFill>
                  <a:srgbClr val="FF0000"/>
                </a:solidFill>
                <a:latin typeface="Indivisa Text Sans Light" pitchFamily="2" charset="77"/>
              </a:rPr>
              <a:t>01</a:t>
            </a:r>
            <a:endParaRPr lang="es-ES_tradnl" sz="3200" b="1" spc="-150" dirty="0">
              <a:solidFill>
                <a:schemeClr val="bg1"/>
              </a:solidFill>
              <a:latin typeface="Indivisa Text Sans" pitchFamily="2" charset="77"/>
            </a:endParaRPr>
          </a:p>
        </p:txBody>
      </p:sp>
      <p:sp>
        <p:nvSpPr>
          <p:cNvPr id="9" name="Oval 8">
            <a:extLst>
              <a:ext uri="{FF2B5EF4-FFF2-40B4-BE49-F238E27FC236}">
                <a16:creationId xmlns:a16="http://schemas.microsoft.com/office/drawing/2014/main" id="{4E0F92E8-F563-6146-BDD6-078EA920AFB5}"/>
              </a:ext>
            </a:extLst>
          </p:cNvPr>
          <p:cNvSpPr/>
          <p:nvPr/>
        </p:nvSpPr>
        <p:spPr>
          <a:xfrm>
            <a:off x="2914650" y="3259139"/>
            <a:ext cx="484188" cy="484187"/>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_tradnl"/>
          </a:p>
        </p:txBody>
      </p:sp>
      <p:sp>
        <p:nvSpPr>
          <p:cNvPr id="10" name="Oval 9">
            <a:extLst>
              <a:ext uri="{FF2B5EF4-FFF2-40B4-BE49-F238E27FC236}">
                <a16:creationId xmlns:a16="http://schemas.microsoft.com/office/drawing/2014/main" id="{4DC0BA6E-84D1-EB49-88FE-F6180C2972EF}"/>
              </a:ext>
            </a:extLst>
          </p:cNvPr>
          <p:cNvSpPr/>
          <p:nvPr/>
        </p:nvSpPr>
        <p:spPr>
          <a:xfrm>
            <a:off x="2914650" y="3995739"/>
            <a:ext cx="484188" cy="484187"/>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_tradnl"/>
          </a:p>
        </p:txBody>
      </p:sp>
      <p:sp>
        <p:nvSpPr>
          <p:cNvPr id="15" name="TextBox 24">
            <a:extLst>
              <a:ext uri="{FF2B5EF4-FFF2-40B4-BE49-F238E27FC236}">
                <a16:creationId xmlns:a16="http://schemas.microsoft.com/office/drawing/2014/main" id="{2E77649B-2469-6241-9DBD-E0058F1C3F1D}"/>
              </a:ext>
            </a:extLst>
          </p:cNvPr>
          <p:cNvSpPr txBox="1">
            <a:spLocks noChangeArrowheads="1"/>
          </p:cNvSpPr>
          <p:nvPr/>
        </p:nvSpPr>
        <p:spPr bwMode="auto">
          <a:xfrm>
            <a:off x="3540126" y="3325814"/>
            <a:ext cx="21748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defRPr/>
            </a:pPr>
            <a:r>
              <a:rPr lang="es-ES_tradnl" altLang="en-US" sz="1600" b="1" dirty="0" err="1">
                <a:solidFill>
                  <a:schemeClr val="tx1">
                    <a:lumMod val="75000"/>
                    <a:lumOff val="25000"/>
                  </a:schemeClr>
                </a:solidFill>
                <a:latin typeface="Indivisa Text Sans Black" pitchFamily="2" charset="77"/>
              </a:rPr>
              <a:t>Lorem</a:t>
            </a:r>
            <a:r>
              <a:rPr lang="es-ES_tradnl" altLang="en-US" sz="1600" b="1" dirty="0">
                <a:solidFill>
                  <a:schemeClr val="tx1">
                    <a:lumMod val="75000"/>
                    <a:lumOff val="25000"/>
                  </a:schemeClr>
                </a:solidFill>
                <a:latin typeface="Indivisa Text Sans Black" pitchFamily="2" charset="77"/>
              </a:rPr>
              <a:t> </a:t>
            </a:r>
            <a:r>
              <a:rPr lang="es-ES_tradnl" altLang="en-US" sz="1600" b="1" dirty="0" err="1">
                <a:solidFill>
                  <a:schemeClr val="tx1">
                    <a:lumMod val="75000"/>
                    <a:lumOff val="25000"/>
                  </a:schemeClr>
                </a:solidFill>
                <a:latin typeface="Indivisa Text Sans Black" pitchFamily="2" charset="77"/>
              </a:rPr>
              <a:t>ipsum</a:t>
            </a:r>
            <a:endParaRPr lang="es-ES_tradnl" altLang="en-US" sz="1600" b="1" dirty="0">
              <a:solidFill>
                <a:schemeClr val="tx1">
                  <a:lumMod val="75000"/>
                  <a:lumOff val="25000"/>
                </a:schemeClr>
              </a:solidFill>
              <a:latin typeface="Indivisa Text Sans Black" pitchFamily="2" charset="77"/>
            </a:endParaRPr>
          </a:p>
        </p:txBody>
      </p:sp>
      <p:sp>
        <p:nvSpPr>
          <p:cNvPr id="16" name="TextBox 24">
            <a:extLst>
              <a:ext uri="{FF2B5EF4-FFF2-40B4-BE49-F238E27FC236}">
                <a16:creationId xmlns:a16="http://schemas.microsoft.com/office/drawing/2014/main" id="{1F954B26-5317-F349-B02B-F354A574A1BF}"/>
              </a:ext>
            </a:extLst>
          </p:cNvPr>
          <p:cNvSpPr txBox="1">
            <a:spLocks noChangeArrowheads="1"/>
          </p:cNvSpPr>
          <p:nvPr/>
        </p:nvSpPr>
        <p:spPr bwMode="auto">
          <a:xfrm>
            <a:off x="3540126" y="4062414"/>
            <a:ext cx="21748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defRPr/>
            </a:pPr>
            <a:r>
              <a:rPr lang="es-ES_tradnl" altLang="en-US" sz="1600" b="1" dirty="0" err="1">
                <a:solidFill>
                  <a:schemeClr val="tx1">
                    <a:lumMod val="75000"/>
                    <a:lumOff val="25000"/>
                  </a:schemeClr>
                </a:solidFill>
                <a:latin typeface="Indivisa Text Sans Black" pitchFamily="2" charset="77"/>
              </a:rPr>
              <a:t>Diam</a:t>
            </a:r>
            <a:r>
              <a:rPr lang="es-ES_tradnl" altLang="en-US" sz="1600" b="1" dirty="0">
                <a:solidFill>
                  <a:schemeClr val="tx1">
                    <a:lumMod val="75000"/>
                    <a:lumOff val="25000"/>
                  </a:schemeClr>
                </a:solidFill>
                <a:latin typeface="Indivisa Text Sans Black" pitchFamily="2" charset="77"/>
              </a:rPr>
              <a:t> </a:t>
            </a:r>
            <a:r>
              <a:rPr lang="es-ES_tradnl" altLang="en-US" sz="1600" b="1" dirty="0" err="1">
                <a:solidFill>
                  <a:schemeClr val="tx1">
                    <a:lumMod val="75000"/>
                    <a:lumOff val="25000"/>
                  </a:schemeClr>
                </a:solidFill>
                <a:latin typeface="Indivisa Text Sans Black" pitchFamily="2" charset="77"/>
              </a:rPr>
              <a:t>nonummy</a:t>
            </a:r>
            <a:endParaRPr lang="es-ES_tradnl" altLang="en-US" sz="1600" b="1" dirty="0">
              <a:solidFill>
                <a:schemeClr val="tx1">
                  <a:lumMod val="75000"/>
                  <a:lumOff val="25000"/>
                </a:schemeClr>
              </a:solidFill>
              <a:latin typeface="Indivisa Text Sans Black" pitchFamily="2" charset="77"/>
            </a:endParaRPr>
          </a:p>
        </p:txBody>
      </p:sp>
      <p:sp>
        <p:nvSpPr>
          <p:cNvPr id="17" name="TextBox 16">
            <a:extLst>
              <a:ext uri="{FF2B5EF4-FFF2-40B4-BE49-F238E27FC236}">
                <a16:creationId xmlns:a16="http://schemas.microsoft.com/office/drawing/2014/main" id="{D2A38900-7139-C54D-9AAF-B25C15BA82AE}"/>
              </a:ext>
            </a:extLst>
          </p:cNvPr>
          <p:cNvSpPr txBox="1"/>
          <p:nvPr/>
        </p:nvSpPr>
        <p:spPr>
          <a:xfrm>
            <a:off x="6107114" y="3255963"/>
            <a:ext cx="3980442" cy="2308324"/>
          </a:xfrm>
          <a:prstGeom prst="rect">
            <a:avLst/>
          </a:prstGeom>
          <a:noFill/>
        </p:spPr>
        <p:txBody>
          <a:bodyPr wrap="square">
            <a:spAutoFit/>
          </a:bodyPr>
          <a:lstStyle/>
          <a:p>
            <a:pPr>
              <a:defRPr/>
            </a:pPr>
            <a:r>
              <a:rPr lang="es-ES_tradnl" sz="1600" dirty="0" err="1">
                <a:solidFill>
                  <a:schemeClr val="tx1">
                    <a:lumMod val="75000"/>
                    <a:lumOff val="25000"/>
                  </a:schemeClr>
                </a:solidFill>
                <a:latin typeface="Indivisa Text Sans" pitchFamily="2" charset="77"/>
              </a:rPr>
              <a:t>Lorem</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ipsum</a:t>
            </a:r>
            <a:r>
              <a:rPr lang="es-ES_tradnl" sz="1600" dirty="0">
                <a:solidFill>
                  <a:schemeClr val="tx1">
                    <a:lumMod val="75000"/>
                    <a:lumOff val="25000"/>
                  </a:schemeClr>
                </a:solidFill>
                <a:latin typeface="Indivisa Text Sans" pitchFamily="2" charset="77"/>
              </a:rPr>
              <a:t> dolor </a:t>
            </a:r>
            <a:r>
              <a:rPr lang="es-ES_tradnl" sz="1600" dirty="0" err="1">
                <a:solidFill>
                  <a:schemeClr val="tx1">
                    <a:lumMod val="75000"/>
                    <a:lumOff val="25000"/>
                  </a:schemeClr>
                </a:solidFill>
                <a:latin typeface="Indivisa Text Sans" pitchFamily="2" charset="77"/>
              </a:rPr>
              <a:t>sit</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amet</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consectetuer</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adipiscing</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elit</a:t>
            </a:r>
            <a:r>
              <a:rPr lang="es-ES_tradnl" sz="1600" dirty="0">
                <a:solidFill>
                  <a:schemeClr val="tx1">
                    <a:lumMod val="75000"/>
                    <a:lumOff val="25000"/>
                  </a:schemeClr>
                </a:solidFill>
                <a:latin typeface="Indivisa Text Sans" pitchFamily="2" charset="77"/>
              </a:rPr>
              <a:t>, sed </a:t>
            </a:r>
            <a:r>
              <a:rPr lang="es-ES_tradnl" sz="1600" dirty="0" err="1">
                <a:solidFill>
                  <a:schemeClr val="tx1">
                    <a:lumMod val="75000"/>
                    <a:lumOff val="25000"/>
                  </a:schemeClr>
                </a:solidFill>
                <a:latin typeface="Indivisa Text Sans" pitchFamily="2" charset="77"/>
              </a:rPr>
              <a:t>diam</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nonummy</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nibh</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euismod</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tincidunt</a:t>
            </a:r>
            <a:r>
              <a:rPr lang="es-ES_tradnl" sz="1600" dirty="0">
                <a:solidFill>
                  <a:schemeClr val="tx1">
                    <a:lumMod val="75000"/>
                    <a:lumOff val="25000"/>
                  </a:schemeClr>
                </a:solidFill>
                <a:latin typeface="Indivisa Text Sans" pitchFamily="2" charset="77"/>
              </a:rPr>
              <a:t> ut </a:t>
            </a:r>
            <a:r>
              <a:rPr lang="es-ES_tradnl" sz="1600" dirty="0" err="1">
                <a:solidFill>
                  <a:schemeClr val="tx1">
                    <a:lumMod val="75000"/>
                    <a:lumOff val="25000"/>
                  </a:schemeClr>
                </a:solidFill>
                <a:latin typeface="Indivisa Text Sans" pitchFamily="2" charset="77"/>
              </a:rPr>
              <a:t>laoreet</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dolore</a:t>
            </a:r>
            <a:r>
              <a:rPr lang="es-ES_tradnl" sz="1600" dirty="0">
                <a:solidFill>
                  <a:schemeClr val="tx1">
                    <a:lumMod val="75000"/>
                    <a:lumOff val="25000"/>
                  </a:schemeClr>
                </a:solidFill>
                <a:latin typeface="Indivisa Text Sans" pitchFamily="2" charset="77"/>
              </a:rPr>
              <a:t> magna </a:t>
            </a:r>
            <a:r>
              <a:rPr lang="es-ES_tradnl" sz="1600" dirty="0" err="1">
                <a:solidFill>
                  <a:schemeClr val="tx1">
                    <a:lumMod val="75000"/>
                    <a:lumOff val="25000"/>
                  </a:schemeClr>
                </a:solidFill>
                <a:latin typeface="Indivisa Text Sans" pitchFamily="2" charset="77"/>
              </a:rPr>
              <a:t>aliquam</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erat</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volutpat</a:t>
            </a:r>
            <a:r>
              <a:rPr lang="es-ES_tradnl" sz="1600" dirty="0">
                <a:solidFill>
                  <a:schemeClr val="tx1">
                    <a:lumMod val="75000"/>
                    <a:lumOff val="25000"/>
                  </a:schemeClr>
                </a:solidFill>
                <a:latin typeface="Indivisa Text Sans" pitchFamily="2" charset="77"/>
              </a:rPr>
              <a:t>. </a:t>
            </a:r>
          </a:p>
          <a:p>
            <a:pPr>
              <a:defRPr/>
            </a:pPr>
            <a:endParaRPr lang="es-ES_tradnl" sz="1600" dirty="0">
              <a:solidFill>
                <a:schemeClr val="tx1">
                  <a:lumMod val="75000"/>
                  <a:lumOff val="25000"/>
                </a:schemeClr>
              </a:solidFill>
              <a:latin typeface="Indivisa Text Sans" pitchFamily="2" charset="77"/>
            </a:endParaRPr>
          </a:p>
          <a:p>
            <a:pPr>
              <a:defRPr/>
            </a:pPr>
            <a:r>
              <a:rPr lang="es-ES_tradnl" sz="1600" dirty="0">
                <a:solidFill>
                  <a:schemeClr val="tx1">
                    <a:lumMod val="75000"/>
                    <a:lumOff val="25000"/>
                  </a:schemeClr>
                </a:solidFill>
                <a:latin typeface="Indivisa Text Sans" pitchFamily="2" charset="77"/>
              </a:rPr>
              <a:t>Ut </a:t>
            </a:r>
            <a:r>
              <a:rPr lang="es-ES_tradnl" sz="1600" dirty="0" err="1">
                <a:solidFill>
                  <a:schemeClr val="tx1">
                    <a:lumMod val="75000"/>
                    <a:lumOff val="25000"/>
                  </a:schemeClr>
                </a:solidFill>
                <a:latin typeface="Indivisa Text Sans" pitchFamily="2" charset="77"/>
              </a:rPr>
              <a:t>wisi</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enim</a:t>
            </a:r>
            <a:r>
              <a:rPr lang="es-ES_tradnl" sz="1600" dirty="0">
                <a:solidFill>
                  <a:schemeClr val="tx1">
                    <a:lumMod val="75000"/>
                    <a:lumOff val="25000"/>
                  </a:schemeClr>
                </a:solidFill>
                <a:latin typeface="Indivisa Text Sans" pitchFamily="2" charset="77"/>
              </a:rPr>
              <a:t> ad </a:t>
            </a:r>
            <a:r>
              <a:rPr lang="es-ES_tradnl" sz="1600" dirty="0" err="1">
                <a:solidFill>
                  <a:schemeClr val="tx1">
                    <a:lumMod val="75000"/>
                    <a:lumOff val="25000"/>
                  </a:schemeClr>
                </a:solidFill>
                <a:latin typeface="Indivisa Text Sans" pitchFamily="2" charset="77"/>
              </a:rPr>
              <a:t>minim</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veniam</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quis</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nostrud</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exerci</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tation</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ullamcorper</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suscipit</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lobortis</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nisl</a:t>
            </a:r>
            <a:r>
              <a:rPr lang="es-ES_tradnl" sz="1600" dirty="0">
                <a:solidFill>
                  <a:schemeClr val="tx1">
                    <a:lumMod val="75000"/>
                    <a:lumOff val="25000"/>
                  </a:schemeClr>
                </a:solidFill>
                <a:latin typeface="Indivisa Text Sans" pitchFamily="2" charset="77"/>
              </a:rPr>
              <a:t> ut </a:t>
            </a:r>
            <a:r>
              <a:rPr lang="es-ES_tradnl" sz="1600" dirty="0" err="1">
                <a:solidFill>
                  <a:schemeClr val="tx1">
                    <a:lumMod val="75000"/>
                    <a:lumOff val="25000"/>
                  </a:schemeClr>
                </a:solidFill>
                <a:latin typeface="Indivisa Text Sans" pitchFamily="2" charset="77"/>
              </a:rPr>
              <a:t>aliquip</a:t>
            </a:r>
            <a:r>
              <a:rPr lang="es-ES_tradnl" sz="1600" dirty="0">
                <a:solidFill>
                  <a:schemeClr val="tx1">
                    <a:lumMod val="75000"/>
                    <a:lumOff val="25000"/>
                  </a:schemeClr>
                </a:solidFill>
                <a:latin typeface="Indivisa Text Sans" pitchFamily="2" charset="77"/>
              </a:rPr>
              <a:t> ex </a:t>
            </a:r>
            <a:r>
              <a:rPr lang="es-ES_tradnl" sz="1600" dirty="0" err="1">
                <a:solidFill>
                  <a:schemeClr val="tx1">
                    <a:lumMod val="75000"/>
                    <a:lumOff val="25000"/>
                  </a:schemeClr>
                </a:solidFill>
                <a:latin typeface="Indivisa Text Sans" pitchFamily="2" charset="77"/>
              </a:rPr>
              <a:t>ea</a:t>
            </a:r>
            <a:r>
              <a:rPr lang="es-ES_tradnl" sz="1600" dirty="0">
                <a:solidFill>
                  <a:schemeClr val="tx1">
                    <a:lumMod val="75000"/>
                    <a:lumOff val="25000"/>
                  </a:schemeClr>
                </a:solidFill>
                <a:latin typeface="Indivisa Text Sans" pitchFamily="2" charset="77"/>
              </a:rPr>
              <a:t> commodo </a:t>
            </a:r>
            <a:r>
              <a:rPr lang="es-ES_tradnl" sz="1600" dirty="0" err="1">
                <a:solidFill>
                  <a:schemeClr val="tx1">
                    <a:lumMod val="75000"/>
                    <a:lumOff val="25000"/>
                  </a:schemeClr>
                </a:solidFill>
                <a:latin typeface="Indivisa Text Sans" pitchFamily="2" charset="77"/>
              </a:rPr>
              <a:t>consequat</a:t>
            </a:r>
            <a:r>
              <a:rPr lang="es-ES_tradnl" sz="1600" dirty="0">
                <a:solidFill>
                  <a:schemeClr val="tx1">
                    <a:lumMod val="75000"/>
                    <a:lumOff val="25000"/>
                  </a:schemeClr>
                </a:solidFill>
                <a:latin typeface="Indivisa Text Sans" pitchFamily="2" charset="77"/>
              </a:rPr>
              <a:t>. </a:t>
            </a:r>
          </a:p>
        </p:txBody>
      </p:sp>
      <p:pic>
        <p:nvPicPr>
          <p:cNvPr id="18" name="Picture 650">
            <a:extLst>
              <a:ext uri="{FF2B5EF4-FFF2-40B4-BE49-F238E27FC236}">
                <a16:creationId xmlns:a16="http://schemas.microsoft.com/office/drawing/2014/main" id="{95E7B1D9-0F9A-9F49-9DBF-E95E6507F7E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68626" y="3325813"/>
            <a:ext cx="358775"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302">
            <a:extLst>
              <a:ext uri="{FF2B5EF4-FFF2-40B4-BE49-F238E27FC236}">
                <a16:creationId xmlns:a16="http://schemas.microsoft.com/office/drawing/2014/main" id="{92DDF180-1366-0341-B1A1-7CFB7FC281C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92438" y="4075114"/>
            <a:ext cx="317500" cy="319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24">
            <a:extLst>
              <a:ext uri="{FF2B5EF4-FFF2-40B4-BE49-F238E27FC236}">
                <a16:creationId xmlns:a16="http://schemas.microsoft.com/office/drawing/2014/main" id="{3C65A1D8-7A41-A246-AD72-C600BFF50600}"/>
              </a:ext>
            </a:extLst>
          </p:cNvPr>
          <p:cNvSpPr txBox="1">
            <a:spLocks noChangeArrowheads="1"/>
          </p:cNvSpPr>
          <p:nvPr/>
        </p:nvSpPr>
        <p:spPr bwMode="auto">
          <a:xfrm>
            <a:off x="516834" y="1757885"/>
            <a:ext cx="11171583"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just"/>
            <a:r>
              <a:rPr lang="es-MX" dirty="0">
                <a:solidFill>
                  <a:srgbClr val="00B050"/>
                </a:solidFill>
                <a:latin typeface="Indivisa Text Sans" pitchFamily="2" charset="77"/>
              </a:rPr>
              <a:t>Se proporciona la mayor cantidad posible de información, pero de forma breve y concisa, para entender la importancia, la situación actual y cómo se ha intentado resolver la problemática prioritaria atendida., así como las metas de los ODS en los que tendrá impacto.</a:t>
            </a:r>
            <a:endParaRPr lang="es-ES_tradnl" altLang="en-US" dirty="0">
              <a:solidFill>
                <a:srgbClr val="00B050"/>
              </a:solidFill>
              <a:latin typeface="Indivisa Text Sans" pitchFamily="2" charset="77"/>
            </a:endParaRPr>
          </a:p>
        </p:txBody>
      </p:sp>
    </p:spTree>
    <p:extLst>
      <p:ext uri="{BB962C8B-B14F-4D97-AF65-F5344CB8AC3E}">
        <p14:creationId xmlns:p14="http://schemas.microsoft.com/office/powerpoint/2010/main" val="37579602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7">
            <a:extLst>
              <a:ext uri="{FF2B5EF4-FFF2-40B4-BE49-F238E27FC236}">
                <a16:creationId xmlns:a16="http://schemas.microsoft.com/office/drawing/2014/main" id="{C127EAB7-EC00-9B48-ABFA-108A8ECE11EF}"/>
              </a:ext>
            </a:extLst>
          </p:cNvPr>
          <p:cNvSpPr txBox="1">
            <a:spLocks noChangeArrowheads="1"/>
          </p:cNvSpPr>
          <p:nvPr/>
        </p:nvSpPr>
        <p:spPr bwMode="auto">
          <a:xfrm>
            <a:off x="1981200" y="6073234"/>
            <a:ext cx="2312988"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r>
              <a:rPr lang="es-ES_tradnl" altLang="en-US" sz="1100">
                <a:solidFill>
                  <a:srgbClr val="002060"/>
                </a:solidFill>
                <a:latin typeface="Indivisa Text Sans" pitchFamily="2" charset="77"/>
              </a:rPr>
              <a:t>Lorem ipsum dolor sit amet, consectetuer</a:t>
            </a:r>
          </a:p>
        </p:txBody>
      </p:sp>
      <p:sp>
        <p:nvSpPr>
          <p:cNvPr id="14" name="TextBox 11">
            <a:extLst>
              <a:ext uri="{FF2B5EF4-FFF2-40B4-BE49-F238E27FC236}">
                <a16:creationId xmlns:a16="http://schemas.microsoft.com/office/drawing/2014/main" id="{48E08C78-B161-ED41-A806-820A41318A16}"/>
              </a:ext>
            </a:extLst>
          </p:cNvPr>
          <p:cNvSpPr txBox="1">
            <a:spLocks noChangeArrowheads="1"/>
          </p:cNvSpPr>
          <p:nvPr/>
        </p:nvSpPr>
        <p:spPr bwMode="auto">
          <a:xfrm>
            <a:off x="2197099" y="3140726"/>
            <a:ext cx="211931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r>
              <a:rPr lang="es-ES_tradnl" altLang="en-US" sz="1400" b="1">
                <a:solidFill>
                  <a:srgbClr val="002060"/>
                </a:solidFill>
                <a:latin typeface="Indivisa Text Sans" pitchFamily="2" charset="77"/>
              </a:rPr>
              <a:t>Texto subtema 1</a:t>
            </a:r>
          </a:p>
        </p:txBody>
      </p:sp>
      <p:sp>
        <p:nvSpPr>
          <p:cNvPr id="20" name="Oval 19">
            <a:extLst>
              <a:ext uri="{FF2B5EF4-FFF2-40B4-BE49-F238E27FC236}">
                <a16:creationId xmlns:a16="http://schemas.microsoft.com/office/drawing/2014/main" id="{FE2F63BB-1E2B-2843-9C69-7264200396DB}"/>
              </a:ext>
            </a:extLst>
          </p:cNvPr>
          <p:cNvSpPr/>
          <p:nvPr/>
        </p:nvSpPr>
        <p:spPr>
          <a:xfrm>
            <a:off x="5754687" y="3032378"/>
            <a:ext cx="1704975" cy="1704975"/>
          </a:xfrm>
          <a:prstGeom prst="ellipse">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_tradnl" dirty="0"/>
          </a:p>
        </p:txBody>
      </p:sp>
      <p:sp>
        <p:nvSpPr>
          <p:cNvPr id="21" name="TextBox 21">
            <a:extLst>
              <a:ext uri="{FF2B5EF4-FFF2-40B4-BE49-F238E27FC236}">
                <a16:creationId xmlns:a16="http://schemas.microsoft.com/office/drawing/2014/main" id="{5D3C1088-1524-7C40-AB3C-911720064BA6}"/>
              </a:ext>
            </a:extLst>
          </p:cNvPr>
          <p:cNvSpPr txBox="1">
            <a:spLocks noChangeArrowheads="1"/>
          </p:cNvSpPr>
          <p:nvPr/>
        </p:nvSpPr>
        <p:spPr bwMode="auto">
          <a:xfrm>
            <a:off x="5440362" y="4951666"/>
            <a:ext cx="21193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a:r>
              <a:rPr lang="es-ES_tradnl" altLang="en-US" sz="1400" b="1">
                <a:solidFill>
                  <a:srgbClr val="002060"/>
                </a:solidFill>
                <a:latin typeface="Indivisa Text Sans" pitchFamily="2" charset="77"/>
              </a:rPr>
              <a:t>Erick González Castañeda</a:t>
            </a:r>
          </a:p>
        </p:txBody>
      </p:sp>
      <p:sp>
        <p:nvSpPr>
          <p:cNvPr id="22" name="TextBox 21">
            <a:extLst>
              <a:ext uri="{FF2B5EF4-FFF2-40B4-BE49-F238E27FC236}">
                <a16:creationId xmlns:a16="http://schemas.microsoft.com/office/drawing/2014/main" id="{DB1B0147-41E5-5E41-AD02-334ACFE743D7}"/>
              </a:ext>
            </a:extLst>
          </p:cNvPr>
          <p:cNvSpPr txBox="1"/>
          <p:nvPr/>
        </p:nvSpPr>
        <p:spPr>
          <a:xfrm>
            <a:off x="5446712" y="5540627"/>
            <a:ext cx="2320925" cy="1030288"/>
          </a:xfrm>
          <a:prstGeom prst="rect">
            <a:avLst/>
          </a:prstGeom>
          <a:noFill/>
        </p:spPr>
        <p:txBody>
          <a:bodyPr>
            <a:spAutoFit/>
          </a:bodyPr>
          <a:lstStyle/>
          <a:p>
            <a:pPr algn="ctr">
              <a:defRPr/>
            </a:pPr>
            <a:r>
              <a:rPr lang="es-ES_tradnl" sz="1300" dirty="0" err="1">
                <a:solidFill>
                  <a:schemeClr val="tx1">
                    <a:lumMod val="75000"/>
                    <a:lumOff val="25000"/>
                  </a:schemeClr>
                </a:solidFill>
                <a:latin typeface="Indivisa Text Sans" pitchFamily="2" charset="77"/>
              </a:rPr>
              <a:t>Lorem</a:t>
            </a:r>
            <a:r>
              <a:rPr lang="es-ES_tradnl" sz="1300" dirty="0">
                <a:solidFill>
                  <a:schemeClr val="tx1">
                    <a:lumMod val="75000"/>
                    <a:lumOff val="25000"/>
                  </a:schemeClr>
                </a:solidFill>
                <a:latin typeface="Indivisa Text Sans" pitchFamily="2" charset="77"/>
              </a:rPr>
              <a:t> </a:t>
            </a:r>
            <a:r>
              <a:rPr lang="es-ES_tradnl" sz="1300" dirty="0" err="1">
                <a:solidFill>
                  <a:schemeClr val="tx1">
                    <a:lumMod val="75000"/>
                    <a:lumOff val="25000"/>
                  </a:schemeClr>
                </a:solidFill>
                <a:latin typeface="Indivisa Text Sans" pitchFamily="2" charset="77"/>
              </a:rPr>
              <a:t>ipsum</a:t>
            </a:r>
            <a:r>
              <a:rPr lang="es-ES_tradnl" sz="1300" dirty="0">
                <a:solidFill>
                  <a:schemeClr val="tx1">
                    <a:lumMod val="75000"/>
                    <a:lumOff val="25000"/>
                  </a:schemeClr>
                </a:solidFill>
                <a:latin typeface="Indivisa Text Sans" pitchFamily="2" charset="77"/>
              </a:rPr>
              <a:t> dolor </a:t>
            </a:r>
            <a:r>
              <a:rPr lang="es-ES_tradnl" sz="1300" dirty="0" err="1">
                <a:solidFill>
                  <a:schemeClr val="tx1">
                    <a:lumMod val="75000"/>
                    <a:lumOff val="25000"/>
                  </a:schemeClr>
                </a:solidFill>
                <a:latin typeface="Indivisa Text Sans" pitchFamily="2" charset="77"/>
              </a:rPr>
              <a:t>sit</a:t>
            </a:r>
            <a:r>
              <a:rPr lang="es-ES_tradnl" sz="1300" dirty="0">
                <a:solidFill>
                  <a:schemeClr val="tx1">
                    <a:lumMod val="75000"/>
                    <a:lumOff val="25000"/>
                  </a:schemeClr>
                </a:solidFill>
                <a:latin typeface="Indivisa Text Sans" pitchFamily="2" charset="77"/>
              </a:rPr>
              <a:t> </a:t>
            </a:r>
            <a:r>
              <a:rPr lang="es-ES_tradnl" sz="1300" dirty="0" err="1">
                <a:solidFill>
                  <a:schemeClr val="tx1">
                    <a:lumMod val="75000"/>
                    <a:lumOff val="25000"/>
                  </a:schemeClr>
                </a:solidFill>
                <a:latin typeface="Indivisa Text Sans" pitchFamily="2" charset="77"/>
              </a:rPr>
              <a:t>amet</a:t>
            </a:r>
            <a:r>
              <a:rPr lang="es-ES_tradnl" sz="1300" dirty="0">
                <a:solidFill>
                  <a:schemeClr val="tx1">
                    <a:lumMod val="75000"/>
                    <a:lumOff val="25000"/>
                  </a:schemeClr>
                </a:solidFill>
                <a:latin typeface="Indivisa Text Sans" pitchFamily="2" charset="77"/>
              </a:rPr>
              <a:t>, </a:t>
            </a:r>
            <a:r>
              <a:rPr lang="es-ES_tradnl" sz="1300" dirty="0" err="1">
                <a:solidFill>
                  <a:schemeClr val="tx1">
                    <a:lumMod val="75000"/>
                    <a:lumOff val="25000"/>
                  </a:schemeClr>
                </a:solidFill>
                <a:latin typeface="Indivisa Text Sans" pitchFamily="2" charset="77"/>
              </a:rPr>
              <a:t>consectetuer</a:t>
            </a:r>
            <a:r>
              <a:rPr lang="es-ES_tradnl" sz="1300" dirty="0">
                <a:solidFill>
                  <a:schemeClr val="tx1">
                    <a:lumMod val="75000"/>
                    <a:lumOff val="25000"/>
                  </a:schemeClr>
                </a:solidFill>
                <a:latin typeface="Indivisa Text Sans" pitchFamily="2" charset="77"/>
              </a:rPr>
              <a:t> </a:t>
            </a:r>
            <a:r>
              <a:rPr lang="es-ES_tradnl" sz="1300" dirty="0" err="1">
                <a:solidFill>
                  <a:schemeClr val="tx1">
                    <a:lumMod val="75000"/>
                    <a:lumOff val="25000"/>
                  </a:schemeClr>
                </a:solidFill>
                <a:latin typeface="Indivisa Text Sans" pitchFamily="2" charset="77"/>
              </a:rPr>
              <a:t>adipiscing</a:t>
            </a:r>
            <a:r>
              <a:rPr lang="es-ES_tradnl" sz="1300" dirty="0">
                <a:solidFill>
                  <a:schemeClr val="tx1">
                    <a:lumMod val="75000"/>
                    <a:lumOff val="25000"/>
                  </a:schemeClr>
                </a:solidFill>
                <a:latin typeface="Indivisa Text Sans" pitchFamily="2" charset="77"/>
              </a:rPr>
              <a:t> </a:t>
            </a:r>
            <a:r>
              <a:rPr lang="es-ES_tradnl" sz="1300" dirty="0" err="1">
                <a:solidFill>
                  <a:schemeClr val="tx1">
                    <a:lumMod val="75000"/>
                    <a:lumOff val="25000"/>
                  </a:schemeClr>
                </a:solidFill>
                <a:latin typeface="Indivisa Text Sans" pitchFamily="2" charset="77"/>
              </a:rPr>
              <a:t>elit</a:t>
            </a:r>
            <a:r>
              <a:rPr lang="es-ES_tradnl" sz="1300" dirty="0">
                <a:solidFill>
                  <a:schemeClr val="tx1">
                    <a:lumMod val="75000"/>
                    <a:lumOff val="25000"/>
                  </a:schemeClr>
                </a:solidFill>
                <a:latin typeface="Indivisa Text Sans" pitchFamily="2" charset="77"/>
              </a:rPr>
              <a:t>,</a:t>
            </a:r>
          </a:p>
          <a:p>
            <a:pPr algn="ctr">
              <a:defRPr/>
            </a:pPr>
            <a:endParaRPr lang="es-ES_tradnl" sz="1300" dirty="0">
              <a:solidFill>
                <a:schemeClr val="tx1">
                  <a:lumMod val="75000"/>
                  <a:lumOff val="25000"/>
                </a:schemeClr>
              </a:solidFill>
              <a:latin typeface="Indivisa Text Sans" pitchFamily="2" charset="77"/>
            </a:endParaRPr>
          </a:p>
          <a:p>
            <a:pPr algn="ctr">
              <a:defRPr/>
            </a:pPr>
            <a:r>
              <a:rPr lang="es-ES_tradnl" sz="1100" b="1" dirty="0">
                <a:solidFill>
                  <a:schemeClr val="tx1">
                    <a:lumMod val="75000"/>
                    <a:lumOff val="25000"/>
                  </a:schemeClr>
                </a:solidFill>
                <a:latin typeface="Indivisa Text Sans" pitchFamily="2" charset="77"/>
              </a:rPr>
              <a:t> sed </a:t>
            </a:r>
            <a:r>
              <a:rPr lang="es-ES_tradnl" sz="1100" b="1" dirty="0" err="1">
                <a:solidFill>
                  <a:schemeClr val="tx1">
                    <a:lumMod val="75000"/>
                    <a:lumOff val="25000"/>
                  </a:schemeClr>
                </a:solidFill>
                <a:latin typeface="Indivisa Text Sans" pitchFamily="2" charset="77"/>
              </a:rPr>
              <a:t>diam</a:t>
            </a:r>
            <a:r>
              <a:rPr lang="es-ES_tradnl" sz="1100" b="1" dirty="0">
                <a:solidFill>
                  <a:schemeClr val="tx1">
                    <a:lumMod val="75000"/>
                    <a:lumOff val="25000"/>
                  </a:schemeClr>
                </a:solidFill>
                <a:latin typeface="Indivisa Text Sans" pitchFamily="2" charset="77"/>
              </a:rPr>
              <a:t> </a:t>
            </a:r>
            <a:r>
              <a:rPr lang="es-ES_tradnl" sz="1100" b="1" dirty="0" err="1">
                <a:solidFill>
                  <a:schemeClr val="tx1">
                    <a:lumMod val="75000"/>
                    <a:lumOff val="25000"/>
                  </a:schemeClr>
                </a:solidFill>
                <a:latin typeface="Indivisa Text Sans" pitchFamily="2" charset="77"/>
              </a:rPr>
              <a:t>nonummy</a:t>
            </a:r>
            <a:r>
              <a:rPr lang="es-ES_tradnl" sz="1100" b="1" dirty="0">
                <a:solidFill>
                  <a:schemeClr val="tx1">
                    <a:lumMod val="75000"/>
                    <a:lumOff val="25000"/>
                  </a:schemeClr>
                </a:solidFill>
                <a:latin typeface="Indivisa Text Sans" pitchFamily="2" charset="77"/>
              </a:rPr>
              <a:t> </a:t>
            </a:r>
            <a:r>
              <a:rPr lang="es-ES_tradnl" sz="1100" b="1" dirty="0" err="1">
                <a:solidFill>
                  <a:schemeClr val="tx1">
                    <a:lumMod val="75000"/>
                    <a:lumOff val="25000"/>
                  </a:schemeClr>
                </a:solidFill>
                <a:latin typeface="Indivisa Text Sans" pitchFamily="2" charset="77"/>
              </a:rPr>
              <a:t>nibh</a:t>
            </a:r>
            <a:r>
              <a:rPr lang="es-ES_tradnl" sz="1100" b="1" dirty="0">
                <a:solidFill>
                  <a:schemeClr val="tx1">
                    <a:lumMod val="75000"/>
                    <a:lumOff val="25000"/>
                  </a:schemeClr>
                </a:solidFill>
                <a:latin typeface="Indivisa Text Sans" pitchFamily="2" charset="77"/>
              </a:rPr>
              <a:t> </a:t>
            </a:r>
            <a:r>
              <a:rPr lang="es-ES_tradnl" sz="1100" b="1" dirty="0" err="1">
                <a:solidFill>
                  <a:schemeClr val="tx1">
                    <a:lumMod val="75000"/>
                    <a:lumOff val="25000"/>
                  </a:schemeClr>
                </a:solidFill>
                <a:latin typeface="Indivisa Text Sans" pitchFamily="2" charset="77"/>
              </a:rPr>
              <a:t>euismod</a:t>
            </a:r>
            <a:r>
              <a:rPr lang="es-ES_tradnl" sz="1100" b="1" dirty="0">
                <a:solidFill>
                  <a:schemeClr val="tx1">
                    <a:lumMod val="75000"/>
                    <a:lumOff val="25000"/>
                  </a:schemeClr>
                </a:solidFill>
                <a:latin typeface="Indivisa Text Sans" pitchFamily="2" charset="77"/>
              </a:rPr>
              <a:t> </a:t>
            </a:r>
            <a:r>
              <a:rPr lang="es-ES_tradnl" sz="1100" b="1" dirty="0" err="1">
                <a:solidFill>
                  <a:schemeClr val="tx1">
                    <a:lumMod val="75000"/>
                    <a:lumOff val="25000"/>
                  </a:schemeClr>
                </a:solidFill>
                <a:latin typeface="Indivisa Text Sans" pitchFamily="2" charset="77"/>
              </a:rPr>
              <a:t>tincidunt</a:t>
            </a:r>
            <a:r>
              <a:rPr lang="es-ES_tradnl" sz="1100" b="1" dirty="0">
                <a:solidFill>
                  <a:schemeClr val="tx1">
                    <a:lumMod val="75000"/>
                    <a:lumOff val="25000"/>
                  </a:schemeClr>
                </a:solidFill>
                <a:latin typeface="Indivisa Text Sans" pitchFamily="2" charset="77"/>
              </a:rPr>
              <a:t> ut.</a:t>
            </a:r>
          </a:p>
        </p:txBody>
      </p:sp>
      <p:sp>
        <p:nvSpPr>
          <p:cNvPr id="23" name="Oval 22">
            <a:extLst>
              <a:ext uri="{FF2B5EF4-FFF2-40B4-BE49-F238E27FC236}">
                <a16:creationId xmlns:a16="http://schemas.microsoft.com/office/drawing/2014/main" id="{321008BD-0879-5543-95F5-AA4D806EAD91}"/>
              </a:ext>
            </a:extLst>
          </p:cNvPr>
          <p:cNvSpPr/>
          <p:nvPr/>
        </p:nvSpPr>
        <p:spPr>
          <a:xfrm>
            <a:off x="8216900" y="3032378"/>
            <a:ext cx="1704975" cy="1704975"/>
          </a:xfrm>
          <a:prstGeom prst="ellipse">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_tradnl" dirty="0"/>
          </a:p>
        </p:txBody>
      </p:sp>
      <p:sp>
        <p:nvSpPr>
          <p:cNvPr id="24" name="TextBox 25">
            <a:extLst>
              <a:ext uri="{FF2B5EF4-FFF2-40B4-BE49-F238E27FC236}">
                <a16:creationId xmlns:a16="http://schemas.microsoft.com/office/drawing/2014/main" id="{BCCC9969-D33D-DE44-AFF4-04F33878D505}"/>
              </a:ext>
            </a:extLst>
          </p:cNvPr>
          <p:cNvSpPr txBox="1">
            <a:spLocks noChangeArrowheads="1"/>
          </p:cNvSpPr>
          <p:nvPr/>
        </p:nvSpPr>
        <p:spPr bwMode="auto">
          <a:xfrm>
            <a:off x="8008937" y="4974683"/>
            <a:ext cx="2119313"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a:r>
              <a:rPr lang="es-ES_tradnl" altLang="en-US" sz="1400" b="1">
                <a:solidFill>
                  <a:srgbClr val="002060"/>
                </a:solidFill>
                <a:latin typeface="Indivisa Text Sans" pitchFamily="2" charset="77"/>
              </a:rPr>
              <a:t>Emilia González</a:t>
            </a:r>
          </a:p>
        </p:txBody>
      </p:sp>
      <p:sp>
        <p:nvSpPr>
          <p:cNvPr id="25" name="TextBox 24">
            <a:extLst>
              <a:ext uri="{FF2B5EF4-FFF2-40B4-BE49-F238E27FC236}">
                <a16:creationId xmlns:a16="http://schemas.microsoft.com/office/drawing/2014/main" id="{9E663A35-9F93-9945-B1DA-857C406ABC62}"/>
              </a:ext>
            </a:extLst>
          </p:cNvPr>
          <p:cNvSpPr txBox="1"/>
          <p:nvPr/>
        </p:nvSpPr>
        <p:spPr>
          <a:xfrm>
            <a:off x="7886699" y="5558884"/>
            <a:ext cx="2319338" cy="892175"/>
          </a:xfrm>
          <a:prstGeom prst="rect">
            <a:avLst/>
          </a:prstGeom>
          <a:noFill/>
        </p:spPr>
        <p:txBody>
          <a:bodyPr>
            <a:spAutoFit/>
          </a:bodyPr>
          <a:lstStyle/>
          <a:p>
            <a:pPr algn="ctr">
              <a:defRPr/>
            </a:pPr>
            <a:r>
              <a:rPr lang="es-ES_tradnl" sz="1300" dirty="0" err="1">
                <a:solidFill>
                  <a:schemeClr val="tx1">
                    <a:lumMod val="75000"/>
                    <a:lumOff val="25000"/>
                  </a:schemeClr>
                </a:solidFill>
                <a:latin typeface="Indivisa Text Sans" pitchFamily="2" charset="77"/>
              </a:rPr>
              <a:t>Lorem</a:t>
            </a:r>
            <a:r>
              <a:rPr lang="es-ES_tradnl" sz="1300" dirty="0">
                <a:solidFill>
                  <a:schemeClr val="tx1">
                    <a:lumMod val="75000"/>
                    <a:lumOff val="25000"/>
                  </a:schemeClr>
                </a:solidFill>
                <a:latin typeface="Indivisa Text Sans" pitchFamily="2" charset="77"/>
              </a:rPr>
              <a:t> </a:t>
            </a:r>
            <a:r>
              <a:rPr lang="es-ES_tradnl" sz="1300" dirty="0" err="1">
                <a:solidFill>
                  <a:schemeClr val="tx1">
                    <a:lumMod val="75000"/>
                    <a:lumOff val="25000"/>
                  </a:schemeClr>
                </a:solidFill>
                <a:latin typeface="Indivisa Text Sans" pitchFamily="2" charset="77"/>
              </a:rPr>
              <a:t>ipsum</a:t>
            </a:r>
            <a:r>
              <a:rPr lang="es-ES_tradnl" sz="1300" dirty="0">
                <a:solidFill>
                  <a:schemeClr val="tx1">
                    <a:lumMod val="75000"/>
                    <a:lumOff val="25000"/>
                  </a:schemeClr>
                </a:solidFill>
                <a:latin typeface="Indivisa Text Sans" pitchFamily="2" charset="77"/>
              </a:rPr>
              <a:t> dolor </a:t>
            </a:r>
            <a:r>
              <a:rPr lang="es-ES_tradnl" sz="1300" dirty="0" err="1">
                <a:solidFill>
                  <a:schemeClr val="tx1">
                    <a:lumMod val="75000"/>
                    <a:lumOff val="25000"/>
                  </a:schemeClr>
                </a:solidFill>
                <a:latin typeface="Indivisa Text Sans" pitchFamily="2" charset="77"/>
              </a:rPr>
              <a:t>sit</a:t>
            </a:r>
            <a:r>
              <a:rPr lang="es-ES_tradnl" sz="1300" dirty="0">
                <a:solidFill>
                  <a:schemeClr val="tx1">
                    <a:lumMod val="75000"/>
                    <a:lumOff val="25000"/>
                  </a:schemeClr>
                </a:solidFill>
                <a:latin typeface="Indivisa Text Sans" pitchFamily="2" charset="77"/>
              </a:rPr>
              <a:t> </a:t>
            </a:r>
            <a:r>
              <a:rPr lang="es-ES_tradnl" sz="1300" dirty="0" err="1">
                <a:solidFill>
                  <a:schemeClr val="tx1">
                    <a:lumMod val="75000"/>
                    <a:lumOff val="25000"/>
                  </a:schemeClr>
                </a:solidFill>
                <a:latin typeface="Indivisa Text Sans" pitchFamily="2" charset="77"/>
              </a:rPr>
              <a:t>amet</a:t>
            </a:r>
            <a:r>
              <a:rPr lang="es-ES_tradnl" sz="1300" dirty="0">
                <a:solidFill>
                  <a:schemeClr val="tx1">
                    <a:lumMod val="75000"/>
                    <a:lumOff val="25000"/>
                  </a:schemeClr>
                </a:solidFill>
                <a:latin typeface="Indivisa Text Sans" pitchFamily="2" charset="77"/>
              </a:rPr>
              <a:t>, </a:t>
            </a:r>
            <a:r>
              <a:rPr lang="es-ES_tradnl" sz="1300" dirty="0" err="1">
                <a:solidFill>
                  <a:schemeClr val="tx1">
                    <a:lumMod val="75000"/>
                    <a:lumOff val="25000"/>
                  </a:schemeClr>
                </a:solidFill>
                <a:latin typeface="Indivisa Text Sans" pitchFamily="2" charset="77"/>
              </a:rPr>
              <a:t>consectetuer</a:t>
            </a:r>
            <a:r>
              <a:rPr lang="es-ES_tradnl" sz="1300" dirty="0">
                <a:solidFill>
                  <a:schemeClr val="tx1">
                    <a:lumMod val="75000"/>
                    <a:lumOff val="25000"/>
                  </a:schemeClr>
                </a:solidFill>
                <a:latin typeface="Indivisa Text Sans" pitchFamily="2" charset="77"/>
              </a:rPr>
              <a:t> </a:t>
            </a:r>
            <a:r>
              <a:rPr lang="es-ES_tradnl" sz="1300" dirty="0" err="1">
                <a:solidFill>
                  <a:schemeClr val="tx1">
                    <a:lumMod val="75000"/>
                    <a:lumOff val="25000"/>
                  </a:schemeClr>
                </a:solidFill>
                <a:latin typeface="Indivisa Text Sans" pitchFamily="2" charset="77"/>
              </a:rPr>
              <a:t>adipiscing</a:t>
            </a:r>
            <a:r>
              <a:rPr lang="es-ES_tradnl" sz="1300" dirty="0">
                <a:solidFill>
                  <a:schemeClr val="tx1">
                    <a:lumMod val="75000"/>
                    <a:lumOff val="25000"/>
                  </a:schemeClr>
                </a:solidFill>
                <a:latin typeface="Indivisa Text Sans" pitchFamily="2" charset="77"/>
              </a:rPr>
              <a:t> </a:t>
            </a:r>
            <a:r>
              <a:rPr lang="es-ES_tradnl" sz="1300" dirty="0" err="1">
                <a:solidFill>
                  <a:schemeClr val="tx1">
                    <a:lumMod val="75000"/>
                    <a:lumOff val="25000"/>
                  </a:schemeClr>
                </a:solidFill>
                <a:latin typeface="Indivisa Text Sans" pitchFamily="2" charset="77"/>
              </a:rPr>
              <a:t>elit</a:t>
            </a:r>
            <a:r>
              <a:rPr lang="es-ES_tradnl" sz="1300" dirty="0">
                <a:solidFill>
                  <a:schemeClr val="tx1">
                    <a:lumMod val="75000"/>
                    <a:lumOff val="25000"/>
                  </a:schemeClr>
                </a:solidFill>
                <a:latin typeface="Indivisa Text Sans" pitchFamily="2" charset="77"/>
              </a:rPr>
              <a:t>,</a:t>
            </a:r>
          </a:p>
          <a:p>
            <a:pPr algn="ctr">
              <a:defRPr/>
            </a:pPr>
            <a:endParaRPr lang="es-ES_tradnl" sz="1300" dirty="0">
              <a:solidFill>
                <a:schemeClr val="tx1">
                  <a:lumMod val="75000"/>
                  <a:lumOff val="25000"/>
                </a:schemeClr>
              </a:solidFill>
              <a:latin typeface="Indivisa Text Sans" pitchFamily="2" charset="77"/>
            </a:endParaRPr>
          </a:p>
          <a:p>
            <a:pPr algn="ctr">
              <a:defRPr/>
            </a:pPr>
            <a:r>
              <a:rPr lang="es-ES_tradnl" sz="1100" b="1" dirty="0">
                <a:solidFill>
                  <a:schemeClr val="tx1">
                    <a:lumMod val="75000"/>
                    <a:lumOff val="25000"/>
                  </a:schemeClr>
                </a:solidFill>
                <a:latin typeface="Indivisa Text Sans" pitchFamily="2" charset="77"/>
              </a:rPr>
              <a:t> sed </a:t>
            </a:r>
            <a:r>
              <a:rPr lang="es-ES_tradnl" sz="1100" b="1" dirty="0" err="1">
                <a:solidFill>
                  <a:schemeClr val="tx1">
                    <a:lumMod val="75000"/>
                    <a:lumOff val="25000"/>
                  </a:schemeClr>
                </a:solidFill>
                <a:latin typeface="Indivisa Text Sans" pitchFamily="2" charset="77"/>
              </a:rPr>
              <a:t>diam</a:t>
            </a:r>
            <a:r>
              <a:rPr lang="es-ES_tradnl" sz="1100" b="1" dirty="0">
                <a:solidFill>
                  <a:schemeClr val="tx1">
                    <a:lumMod val="75000"/>
                    <a:lumOff val="25000"/>
                  </a:schemeClr>
                </a:solidFill>
                <a:latin typeface="Indivisa Text Sans" pitchFamily="2" charset="77"/>
              </a:rPr>
              <a:t> </a:t>
            </a:r>
            <a:r>
              <a:rPr lang="es-ES_tradnl" sz="1100" b="1" dirty="0" err="1">
                <a:solidFill>
                  <a:schemeClr val="tx1">
                    <a:lumMod val="75000"/>
                    <a:lumOff val="25000"/>
                  </a:schemeClr>
                </a:solidFill>
                <a:latin typeface="Indivisa Text Sans" pitchFamily="2" charset="77"/>
              </a:rPr>
              <a:t>nonummy</a:t>
            </a:r>
            <a:endParaRPr lang="es-ES_tradnl" sz="1100" b="1" dirty="0">
              <a:solidFill>
                <a:schemeClr val="tx1">
                  <a:lumMod val="75000"/>
                  <a:lumOff val="25000"/>
                </a:schemeClr>
              </a:solidFill>
              <a:latin typeface="Indivisa Text Sans" pitchFamily="2" charset="77"/>
            </a:endParaRPr>
          </a:p>
        </p:txBody>
      </p:sp>
      <p:sp>
        <p:nvSpPr>
          <p:cNvPr id="27" name="TextBox 32">
            <a:extLst>
              <a:ext uri="{FF2B5EF4-FFF2-40B4-BE49-F238E27FC236}">
                <a16:creationId xmlns:a16="http://schemas.microsoft.com/office/drawing/2014/main" id="{C78B4F69-41B8-D848-9B76-E123E0B924AA}"/>
              </a:ext>
            </a:extLst>
          </p:cNvPr>
          <p:cNvSpPr txBox="1">
            <a:spLocks noChangeArrowheads="1"/>
          </p:cNvSpPr>
          <p:nvPr/>
        </p:nvSpPr>
        <p:spPr bwMode="auto">
          <a:xfrm>
            <a:off x="1981201" y="3964240"/>
            <a:ext cx="2435225"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r>
              <a:rPr lang="es-ES_tradnl" altLang="en-US" sz="4400" b="1" dirty="0">
                <a:solidFill>
                  <a:srgbClr val="121E5E"/>
                </a:solidFill>
                <a:latin typeface="Indivisa Text Sans" pitchFamily="2" charset="77"/>
              </a:rPr>
              <a:t>06</a:t>
            </a:r>
            <a:r>
              <a:rPr lang="es-ES_tradnl" altLang="en-US" sz="4400" b="1" dirty="0">
                <a:solidFill>
                  <a:srgbClr val="FF0000"/>
                </a:solidFill>
                <a:latin typeface="Indivisa Text Sans" pitchFamily="2" charset="77"/>
              </a:rPr>
              <a:t>/</a:t>
            </a:r>
            <a:r>
              <a:rPr lang="es-ES_tradnl" altLang="en-US" sz="4400" b="1" dirty="0">
                <a:solidFill>
                  <a:srgbClr val="121E5E"/>
                </a:solidFill>
                <a:latin typeface="Indivisa Text Sans" pitchFamily="2" charset="77"/>
              </a:rPr>
              <a:t>20</a:t>
            </a:r>
          </a:p>
        </p:txBody>
      </p:sp>
      <p:sp>
        <p:nvSpPr>
          <p:cNvPr id="28" name="TextBox 27">
            <a:extLst>
              <a:ext uri="{FF2B5EF4-FFF2-40B4-BE49-F238E27FC236}">
                <a16:creationId xmlns:a16="http://schemas.microsoft.com/office/drawing/2014/main" id="{5C45D8BC-5930-F14E-8969-0EFF5BBEDA74}"/>
              </a:ext>
            </a:extLst>
          </p:cNvPr>
          <p:cNvSpPr txBox="1"/>
          <p:nvPr/>
        </p:nvSpPr>
        <p:spPr>
          <a:xfrm>
            <a:off x="1981200" y="4762753"/>
            <a:ext cx="2147888" cy="1077912"/>
          </a:xfrm>
          <a:prstGeom prst="rect">
            <a:avLst/>
          </a:prstGeom>
          <a:noFill/>
        </p:spPr>
        <p:txBody>
          <a:bodyPr>
            <a:spAutoFit/>
          </a:bodyPr>
          <a:lstStyle/>
          <a:p>
            <a:pPr>
              <a:defRPr/>
            </a:pPr>
            <a:r>
              <a:rPr lang="es-ES_tradnl" sz="3200" b="1" spc="-100" dirty="0" err="1">
                <a:solidFill>
                  <a:srgbClr val="121E5E"/>
                </a:solidFill>
                <a:latin typeface="Indivisa Text Sans" pitchFamily="2" charset="77"/>
              </a:rPr>
              <a:t>Lorem</a:t>
            </a:r>
            <a:r>
              <a:rPr lang="es-ES_tradnl" sz="3200" b="1" spc="-100" dirty="0">
                <a:solidFill>
                  <a:srgbClr val="121E5E"/>
                </a:solidFill>
                <a:latin typeface="Indivisa Text Sans" pitchFamily="2" charset="77"/>
              </a:rPr>
              <a:t> </a:t>
            </a:r>
            <a:r>
              <a:rPr lang="es-ES_tradnl" sz="3200" b="1" spc="-100" dirty="0" err="1">
                <a:solidFill>
                  <a:srgbClr val="121E5E"/>
                </a:solidFill>
                <a:latin typeface="Indivisa Text Sans" pitchFamily="2" charset="77"/>
              </a:rPr>
              <a:t>ipsum</a:t>
            </a:r>
            <a:endParaRPr lang="es-ES_tradnl" sz="3200" b="1" spc="-100" dirty="0">
              <a:solidFill>
                <a:srgbClr val="121E5E"/>
              </a:solidFill>
              <a:latin typeface="Indivisa Text Sans" pitchFamily="2" charset="77"/>
            </a:endParaRPr>
          </a:p>
        </p:txBody>
      </p:sp>
      <p:sp>
        <p:nvSpPr>
          <p:cNvPr id="15" name="TextBox 2">
            <a:extLst>
              <a:ext uri="{FF2B5EF4-FFF2-40B4-BE49-F238E27FC236}">
                <a16:creationId xmlns:a16="http://schemas.microsoft.com/office/drawing/2014/main" id="{A1689BB7-0C54-A943-966C-F612B0FF443B}"/>
              </a:ext>
            </a:extLst>
          </p:cNvPr>
          <p:cNvSpPr txBox="1"/>
          <p:nvPr/>
        </p:nvSpPr>
        <p:spPr>
          <a:xfrm>
            <a:off x="516835" y="718529"/>
            <a:ext cx="11171582" cy="584775"/>
          </a:xfrm>
          <a:prstGeom prst="rect">
            <a:avLst/>
          </a:prstGeom>
          <a:noFill/>
        </p:spPr>
        <p:txBody>
          <a:bodyPr wrap="square">
            <a:spAutoFit/>
          </a:bodyPr>
          <a:lstStyle/>
          <a:p>
            <a:pPr>
              <a:defRPr/>
            </a:pPr>
            <a:r>
              <a:rPr lang="es-ES_tradnl" sz="3200" b="1" i="1" spc="-150">
                <a:solidFill>
                  <a:srgbClr val="002060"/>
                </a:solidFill>
                <a:latin typeface="Indivisa Text Sans" pitchFamily="2" charset="77"/>
              </a:rPr>
              <a:t>Objetivo </a:t>
            </a:r>
            <a:r>
              <a:rPr lang="es-ES_tradnl" sz="3200" spc="-150" dirty="0">
                <a:solidFill>
                  <a:srgbClr val="FF0000"/>
                </a:solidFill>
                <a:latin typeface="Indivisa Text Sans Light" pitchFamily="2" charset="77"/>
              </a:rPr>
              <a:t>02</a:t>
            </a:r>
            <a:endParaRPr lang="es-ES_tradnl" sz="3200" b="1" spc="-150" dirty="0">
              <a:solidFill>
                <a:schemeClr val="bg1"/>
              </a:solidFill>
              <a:latin typeface="Indivisa Text Sans" pitchFamily="2" charset="77"/>
            </a:endParaRPr>
          </a:p>
        </p:txBody>
      </p:sp>
      <p:sp>
        <p:nvSpPr>
          <p:cNvPr id="16" name="TextBox 24">
            <a:extLst>
              <a:ext uri="{FF2B5EF4-FFF2-40B4-BE49-F238E27FC236}">
                <a16:creationId xmlns:a16="http://schemas.microsoft.com/office/drawing/2014/main" id="{3C65A1D8-7A41-A246-AD72-C600BFF50600}"/>
              </a:ext>
            </a:extLst>
          </p:cNvPr>
          <p:cNvSpPr txBox="1">
            <a:spLocks noChangeArrowheads="1"/>
          </p:cNvSpPr>
          <p:nvPr/>
        </p:nvSpPr>
        <p:spPr bwMode="auto">
          <a:xfrm>
            <a:off x="516835" y="1796552"/>
            <a:ext cx="1117158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r>
              <a:rPr lang="es-MX" dirty="0">
                <a:solidFill>
                  <a:srgbClr val="00B050"/>
                </a:solidFill>
                <a:latin typeface="Indivisa Text Sans" pitchFamily="2" charset="77"/>
              </a:rPr>
              <a:t>Es conciso, medible, empieza con un verbo en infinitivo, alcanzable en el tiempo dado y responde a las siguientes preguntas: ¿Qué se hizo?, ¿Cómo se hizo? y ¿Para qué se hizo?</a:t>
            </a:r>
          </a:p>
        </p:txBody>
      </p:sp>
      <p:sp>
        <p:nvSpPr>
          <p:cNvPr id="17" name="Rectangle 1">
            <a:extLst>
              <a:ext uri="{FF2B5EF4-FFF2-40B4-BE49-F238E27FC236}">
                <a16:creationId xmlns:a16="http://schemas.microsoft.com/office/drawing/2014/main" id="{C76CB078-3A3E-1247-A457-104F1DE9EC1E}"/>
              </a:ext>
            </a:extLst>
          </p:cNvPr>
          <p:cNvSpPr/>
          <p:nvPr/>
        </p:nvSpPr>
        <p:spPr>
          <a:xfrm flipV="1">
            <a:off x="-160335" y="1652588"/>
            <a:ext cx="320676" cy="32861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_tradnl"/>
          </a:p>
        </p:txBody>
      </p:sp>
    </p:spTree>
    <p:extLst>
      <p:ext uri="{BB962C8B-B14F-4D97-AF65-F5344CB8AC3E}">
        <p14:creationId xmlns:p14="http://schemas.microsoft.com/office/powerpoint/2010/main" val="10379035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7">
            <a:extLst>
              <a:ext uri="{FF2B5EF4-FFF2-40B4-BE49-F238E27FC236}">
                <a16:creationId xmlns:a16="http://schemas.microsoft.com/office/drawing/2014/main" id="{560436A7-4B64-964B-A0B3-3F6CDE859846}"/>
              </a:ext>
            </a:extLst>
          </p:cNvPr>
          <p:cNvSpPr txBox="1">
            <a:spLocks noChangeArrowheads="1"/>
          </p:cNvSpPr>
          <p:nvPr/>
        </p:nvSpPr>
        <p:spPr bwMode="auto">
          <a:xfrm>
            <a:off x="1981200" y="3843972"/>
            <a:ext cx="2312988"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r>
              <a:rPr lang="es-ES_tradnl" altLang="en-US" sz="1100" dirty="0" err="1">
                <a:solidFill>
                  <a:srgbClr val="002060"/>
                </a:solidFill>
                <a:latin typeface="Indivisa Text Sans" pitchFamily="2" charset="77"/>
              </a:rPr>
              <a:t>Lorem</a:t>
            </a:r>
            <a:r>
              <a:rPr lang="es-ES_tradnl" altLang="en-US" sz="1100" dirty="0">
                <a:solidFill>
                  <a:srgbClr val="002060"/>
                </a:solidFill>
                <a:latin typeface="Indivisa Text Sans" pitchFamily="2" charset="77"/>
              </a:rPr>
              <a:t> </a:t>
            </a:r>
            <a:r>
              <a:rPr lang="es-ES_tradnl" altLang="en-US" sz="1100" dirty="0" err="1">
                <a:solidFill>
                  <a:srgbClr val="002060"/>
                </a:solidFill>
                <a:latin typeface="Indivisa Text Sans" pitchFamily="2" charset="77"/>
              </a:rPr>
              <a:t>ipsum</a:t>
            </a:r>
            <a:r>
              <a:rPr lang="es-ES_tradnl" altLang="en-US" sz="1100" dirty="0">
                <a:solidFill>
                  <a:srgbClr val="002060"/>
                </a:solidFill>
                <a:latin typeface="Indivisa Text Sans" pitchFamily="2" charset="77"/>
              </a:rPr>
              <a:t> dolor </a:t>
            </a:r>
            <a:r>
              <a:rPr lang="es-ES_tradnl" altLang="en-US" sz="1100" dirty="0" err="1">
                <a:solidFill>
                  <a:srgbClr val="002060"/>
                </a:solidFill>
                <a:latin typeface="Indivisa Text Sans" pitchFamily="2" charset="77"/>
              </a:rPr>
              <a:t>sit</a:t>
            </a:r>
            <a:r>
              <a:rPr lang="es-ES_tradnl" altLang="en-US" sz="1100" dirty="0">
                <a:solidFill>
                  <a:srgbClr val="002060"/>
                </a:solidFill>
                <a:latin typeface="Indivisa Text Sans" pitchFamily="2" charset="77"/>
              </a:rPr>
              <a:t> </a:t>
            </a:r>
            <a:r>
              <a:rPr lang="es-ES_tradnl" altLang="en-US" sz="1100" dirty="0" err="1">
                <a:solidFill>
                  <a:srgbClr val="002060"/>
                </a:solidFill>
                <a:latin typeface="Indivisa Text Sans" pitchFamily="2" charset="77"/>
              </a:rPr>
              <a:t>amet</a:t>
            </a:r>
            <a:r>
              <a:rPr lang="es-ES_tradnl" altLang="en-US" sz="1100" dirty="0">
                <a:solidFill>
                  <a:srgbClr val="002060"/>
                </a:solidFill>
                <a:latin typeface="Indivisa Text Sans" pitchFamily="2" charset="77"/>
              </a:rPr>
              <a:t>, </a:t>
            </a:r>
            <a:r>
              <a:rPr lang="es-ES_tradnl" altLang="en-US" sz="1100" dirty="0" err="1">
                <a:solidFill>
                  <a:srgbClr val="002060"/>
                </a:solidFill>
                <a:latin typeface="Indivisa Text Sans" pitchFamily="2" charset="77"/>
              </a:rPr>
              <a:t>consectetuer</a:t>
            </a:r>
            <a:endParaRPr lang="es-ES_tradnl" altLang="en-US" sz="1100" dirty="0">
              <a:solidFill>
                <a:srgbClr val="002060"/>
              </a:solidFill>
              <a:latin typeface="Indivisa Text Sans" pitchFamily="2" charset="77"/>
            </a:endParaRPr>
          </a:p>
        </p:txBody>
      </p:sp>
      <p:sp>
        <p:nvSpPr>
          <p:cNvPr id="16" name="TextBox 8">
            <a:extLst>
              <a:ext uri="{FF2B5EF4-FFF2-40B4-BE49-F238E27FC236}">
                <a16:creationId xmlns:a16="http://schemas.microsoft.com/office/drawing/2014/main" id="{22869FC9-DB8C-3B45-836C-B87DAE7E7205}"/>
              </a:ext>
            </a:extLst>
          </p:cNvPr>
          <p:cNvSpPr txBox="1">
            <a:spLocks noChangeArrowheads="1"/>
          </p:cNvSpPr>
          <p:nvPr/>
        </p:nvSpPr>
        <p:spPr bwMode="auto">
          <a:xfrm>
            <a:off x="1981201" y="5121276"/>
            <a:ext cx="2119313" cy="677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r>
              <a:rPr lang="es-ES_tradnl" altLang="en-US" sz="3800" b="1">
                <a:solidFill>
                  <a:srgbClr val="002060"/>
                </a:solidFill>
                <a:latin typeface="Indivisa Text Sans" pitchFamily="2" charset="77"/>
              </a:rPr>
              <a:t>Tema</a:t>
            </a:r>
            <a:r>
              <a:rPr lang="es-ES_tradnl" altLang="en-US" sz="3800">
                <a:solidFill>
                  <a:srgbClr val="002060"/>
                </a:solidFill>
                <a:latin typeface="Indivisa Text Sans" pitchFamily="2" charset="77"/>
              </a:rPr>
              <a:t> </a:t>
            </a:r>
            <a:r>
              <a:rPr lang="es-ES_tradnl" altLang="en-US" sz="3800">
                <a:solidFill>
                  <a:srgbClr val="FF0000"/>
                </a:solidFill>
                <a:latin typeface="Indivisa Text Sans Light" pitchFamily="2" charset="77"/>
              </a:rPr>
              <a:t>01</a:t>
            </a:r>
          </a:p>
        </p:txBody>
      </p:sp>
      <p:sp>
        <p:nvSpPr>
          <p:cNvPr id="17" name="TextBox 16">
            <a:extLst>
              <a:ext uri="{FF2B5EF4-FFF2-40B4-BE49-F238E27FC236}">
                <a16:creationId xmlns:a16="http://schemas.microsoft.com/office/drawing/2014/main" id="{1E1132F0-1545-5B4E-A0FF-B2B316CAC766}"/>
              </a:ext>
            </a:extLst>
          </p:cNvPr>
          <p:cNvSpPr txBox="1">
            <a:spLocks noChangeArrowheads="1"/>
          </p:cNvSpPr>
          <p:nvPr/>
        </p:nvSpPr>
        <p:spPr bwMode="auto">
          <a:xfrm>
            <a:off x="1981201" y="5799139"/>
            <a:ext cx="211931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defRPr/>
            </a:pPr>
            <a:r>
              <a:rPr lang="es-ES_tradnl" altLang="en-US" sz="1400" b="1" dirty="0">
                <a:solidFill>
                  <a:schemeClr val="tx1">
                    <a:lumMod val="75000"/>
                    <a:lumOff val="25000"/>
                  </a:schemeClr>
                </a:solidFill>
                <a:latin typeface="Indivisa Text Sans" pitchFamily="2" charset="77"/>
              </a:rPr>
              <a:t>Texto subtema 1</a:t>
            </a:r>
          </a:p>
        </p:txBody>
      </p:sp>
      <p:sp>
        <p:nvSpPr>
          <p:cNvPr id="18" name="TextBox 17">
            <a:extLst>
              <a:ext uri="{FF2B5EF4-FFF2-40B4-BE49-F238E27FC236}">
                <a16:creationId xmlns:a16="http://schemas.microsoft.com/office/drawing/2014/main" id="{C0EF87FA-464A-764F-B6CC-332E3CE1AD48}"/>
              </a:ext>
            </a:extLst>
          </p:cNvPr>
          <p:cNvSpPr txBox="1"/>
          <p:nvPr/>
        </p:nvSpPr>
        <p:spPr>
          <a:xfrm>
            <a:off x="4983164" y="4226345"/>
            <a:ext cx="5089525" cy="1816100"/>
          </a:xfrm>
          <a:prstGeom prst="rect">
            <a:avLst/>
          </a:prstGeom>
          <a:noFill/>
        </p:spPr>
        <p:txBody>
          <a:bodyPr>
            <a:spAutoFit/>
          </a:bodyPr>
          <a:lstStyle/>
          <a:p>
            <a:pPr>
              <a:defRPr/>
            </a:pPr>
            <a:r>
              <a:rPr lang="es-ES_tradnl" sz="1600" dirty="0" err="1">
                <a:solidFill>
                  <a:schemeClr val="tx1">
                    <a:lumMod val="75000"/>
                    <a:lumOff val="25000"/>
                  </a:schemeClr>
                </a:solidFill>
                <a:latin typeface="Indivisa Text Sans" pitchFamily="2" charset="77"/>
              </a:rPr>
              <a:t>Lorem</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ipsum</a:t>
            </a:r>
            <a:r>
              <a:rPr lang="es-ES_tradnl" sz="1600" dirty="0">
                <a:solidFill>
                  <a:schemeClr val="tx1">
                    <a:lumMod val="75000"/>
                    <a:lumOff val="25000"/>
                  </a:schemeClr>
                </a:solidFill>
                <a:latin typeface="Indivisa Text Sans" pitchFamily="2" charset="77"/>
              </a:rPr>
              <a:t> dolor </a:t>
            </a:r>
            <a:r>
              <a:rPr lang="es-ES_tradnl" sz="1600" dirty="0" err="1">
                <a:solidFill>
                  <a:schemeClr val="tx1">
                    <a:lumMod val="75000"/>
                    <a:lumOff val="25000"/>
                  </a:schemeClr>
                </a:solidFill>
                <a:latin typeface="Indivisa Text Sans" pitchFamily="2" charset="77"/>
              </a:rPr>
              <a:t>sit</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amet</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consectetuer</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adipiscing</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elit</a:t>
            </a:r>
            <a:r>
              <a:rPr lang="es-ES_tradnl" sz="1600" dirty="0">
                <a:solidFill>
                  <a:schemeClr val="tx1">
                    <a:lumMod val="75000"/>
                    <a:lumOff val="25000"/>
                  </a:schemeClr>
                </a:solidFill>
                <a:latin typeface="Indivisa Text Sans" pitchFamily="2" charset="77"/>
              </a:rPr>
              <a:t>, sed </a:t>
            </a:r>
            <a:r>
              <a:rPr lang="es-ES_tradnl" sz="1600" dirty="0" err="1">
                <a:solidFill>
                  <a:schemeClr val="tx1">
                    <a:lumMod val="75000"/>
                    <a:lumOff val="25000"/>
                  </a:schemeClr>
                </a:solidFill>
                <a:latin typeface="Indivisa Text Sans" pitchFamily="2" charset="77"/>
              </a:rPr>
              <a:t>diam</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nonummy</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nibh</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euismod</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tincidunt</a:t>
            </a:r>
            <a:r>
              <a:rPr lang="es-ES_tradnl" sz="1600" dirty="0">
                <a:solidFill>
                  <a:schemeClr val="tx1">
                    <a:lumMod val="75000"/>
                    <a:lumOff val="25000"/>
                  </a:schemeClr>
                </a:solidFill>
                <a:latin typeface="Indivisa Text Sans" pitchFamily="2" charset="77"/>
              </a:rPr>
              <a:t> ut </a:t>
            </a:r>
            <a:r>
              <a:rPr lang="es-ES_tradnl" sz="1600" dirty="0" err="1">
                <a:solidFill>
                  <a:schemeClr val="tx1">
                    <a:lumMod val="75000"/>
                    <a:lumOff val="25000"/>
                  </a:schemeClr>
                </a:solidFill>
                <a:latin typeface="Indivisa Text Sans" pitchFamily="2" charset="77"/>
              </a:rPr>
              <a:t>laoreet</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dolore</a:t>
            </a:r>
            <a:r>
              <a:rPr lang="es-ES_tradnl" sz="1600" dirty="0">
                <a:solidFill>
                  <a:schemeClr val="tx1">
                    <a:lumMod val="75000"/>
                    <a:lumOff val="25000"/>
                  </a:schemeClr>
                </a:solidFill>
                <a:latin typeface="Indivisa Text Sans" pitchFamily="2" charset="77"/>
              </a:rPr>
              <a:t> magna </a:t>
            </a:r>
            <a:r>
              <a:rPr lang="es-ES_tradnl" sz="1600" dirty="0" err="1">
                <a:solidFill>
                  <a:schemeClr val="tx1">
                    <a:lumMod val="75000"/>
                    <a:lumOff val="25000"/>
                  </a:schemeClr>
                </a:solidFill>
                <a:latin typeface="Indivisa Text Sans" pitchFamily="2" charset="77"/>
              </a:rPr>
              <a:t>aliquam</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erat</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volutpat</a:t>
            </a:r>
            <a:r>
              <a:rPr lang="es-ES_tradnl" sz="1600" dirty="0">
                <a:solidFill>
                  <a:schemeClr val="tx1">
                    <a:lumMod val="75000"/>
                    <a:lumOff val="25000"/>
                  </a:schemeClr>
                </a:solidFill>
                <a:latin typeface="Indivisa Text Sans" pitchFamily="2" charset="77"/>
              </a:rPr>
              <a:t>. </a:t>
            </a:r>
          </a:p>
          <a:p>
            <a:pPr>
              <a:defRPr/>
            </a:pPr>
            <a:endParaRPr lang="es-ES_tradnl" sz="1600" dirty="0">
              <a:solidFill>
                <a:schemeClr val="tx1">
                  <a:lumMod val="75000"/>
                  <a:lumOff val="25000"/>
                </a:schemeClr>
              </a:solidFill>
              <a:latin typeface="Indivisa Text Sans" pitchFamily="2" charset="77"/>
            </a:endParaRPr>
          </a:p>
          <a:p>
            <a:pPr>
              <a:defRPr/>
            </a:pPr>
            <a:r>
              <a:rPr lang="es-ES_tradnl" sz="1600" dirty="0">
                <a:solidFill>
                  <a:schemeClr val="tx1">
                    <a:lumMod val="75000"/>
                    <a:lumOff val="25000"/>
                  </a:schemeClr>
                </a:solidFill>
                <a:latin typeface="Indivisa Text Sans" pitchFamily="2" charset="77"/>
              </a:rPr>
              <a:t>Ut </a:t>
            </a:r>
            <a:r>
              <a:rPr lang="es-ES_tradnl" sz="1600" dirty="0" err="1">
                <a:solidFill>
                  <a:schemeClr val="tx1">
                    <a:lumMod val="75000"/>
                    <a:lumOff val="25000"/>
                  </a:schemeClr>
                </a:solidFill>
                <a:latin typeface="Indivisa Text Sans" pitchFamily="2" charset="77"/>
              </a:rPr>
              <a:t>wisi</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enim</a:t>
            </a:r>
            <a:r>
              <a:rPr lang="es-ES_tradnl" sz="1600" dirty="0">
                <a:solidFill>
                  <a:schemeClr val="tx1">
                    <a:lumMod val="75000"/>
                    <a:lumOff val="25000"/>
                  </a:schemeClr>
                </a:solidFill>
                <a:latin typeface="Indivisa Text Sans" pitchFamily="2" charset="77"/>
              </a:rPr>
              <a:t> ad </a:t>
            </a:r>
            <a:r>
              <a:rPr lang="es-ES_tradnl" sz="1600" dirty="0" err="1">
                <a:solidFill>
                  <a:schemeClr val="tx1">
                    <a:lumMod val="75000"/>
                    <a:lumOff val="25000"/>
                  </a:schemeClr>
                </a:solidFill>
                <a:latin typeface="Indivisa Text Sans" pitchFamily="2" charset="77"/>
              </a:rPr>
              <a:t>minim</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veniam</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quis</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nostrud</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exerci</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tation</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ullamcorper</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suscipit</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lobortis</a:t>
            </a:r>
            <a:r>
              <a:rPr lang="es-ES_tradnl" sz="1600" dirty="0">
                <a:solidFill>
                  <a:schemeClr val="tx1">
                    <a:lumMod val="75000"/>
                    <a:lumOff val="25000"/>
                  </a:schemeClr>
                </a:solidFill>
                <a:latin typeface="Indivisa Text Sans" pitchFamily="2" charset="77"/>
              </a:rPr>
              <a:t> </a:t>
            </a:r>
            <a:r>
              <a:rPr lang="es-ES_tradnl" sz="1600" dirty="0" err="1">
                <a:solidFill>
                  <a:schemeClr val="tx1">
                    <a:lumMod val="75000"/>
                    <a:lumOff val="25000"/>
                  </a:schemeClr>
                </a:solidFill>
                <a:latin typeface="Indivisa Text Sans" pitchFamily="2" charset="77"/>
              </a:rPr>
              <a:t>nisl</a:t>
            </a:r>
            <a:r>
              <a:rPr lang="es-ES_tradnl" sz="1600" dirty="0">
                <a:solidFill>
                  <a:schemeClr val="tx1">
                    <a:lumMod val="75000"/>
                    <a:lumOff val="25000"/>
                  </a:schemeClr>
                </a:solidFill>
                <a:latin typeface="Indivisa Text Sans" pitchFamily="2" charset="77"/>
              </a:rPr>
              <a:t> ut </a:t>
            </a:r>
            <a:r>
              <a:rPr lang="es-ES_tradnl" sz="1600" dirty="0" err="1">
                <a:solidFill>
                  <a:schemeClr val="tx1">
                    <a:lumMod val="75000"/>
                    <a:lumOff val="25000"/>
                  </a:schemeClr>
                </a:solidFill>
                <a:latin typeface="Indivisa Text Sans" pitchFamily="2" charset="77"/>
              </a:rPr>
              <a:t>aliquip</a:t>
            </a:r>
            <a:r>
              <a:rPr lang="es-ES_tradnl" sz="1600" dirty="0">
                <a:solidFill>
                  <a:schemeClr val="tx1">
                    <a:lumMod val="75000"/>
                    <a:lumOff val="25000"/>
                  </a:schemeClr>
                </a:solidFill>
                <a:latin typeface="Indivisa Text Sans" pitchFamily="2" charset="77"/>
              </a:rPr>
              <a:t> ex </a:t>
            </a:r>
            <a:r>
              <a:rPr lang="es-ES_tradnl" sz="1600" dirty="0" err="1">
                <a:solidFill>
                  <a:schemeClr val="tx1">
                    <a:lumMod val="75000"/>
                    <a:lumOff val="25000"/>
                  </a:schemeClr>
                </a:solidFill>
                <a:latin typeface="Indivisa Text Sans" pitchFamily="2" charset="77"/>
              </a:rPr>
              <a:t>ea</a:t>
            </a:r>
            <a:r>
              <a:rPr lang="es-ES_tradnl" sz="1600" dirty="0">
                <a:solidFill>
                  <a:schemeClr val="tx1">
                    <a:lumMod val="75000"/>
                    <a:lumOff val="25000"/>
                  </a:schemeClr>
                </a:solidFill>
                <a:latin typeface="Indivisa Text Sans" pitchFamily="2" charset="77"/>
              </a:rPr>
              <a:t> commodo </a:t>
            </a:r>
            <a:r>
              <a:rPr lang="es-ES_tradnl" sz="1600" dirty="0" err="1">
                <a:solidFill>
                  <a:schemeClr val="tx1">
                    <a:lumMod val="75000"/>
                    <a:lumOff val="25000"/>
                  </a:schemeClr>
                </a:solidFill>
                <a:latin typeface="Indivisa Text Sans" pitchFamily="2" charset="77"/>
              </a:rPr>
              <a:t>consequat</a:t>
            </a:r>
            <a:r>
              <a:rPr lang="es-ES_tradnl" sz="1600" dirty="0">
                <a:solidFill>
                  <a:schemeClr val="tx1">
                    <a:lumMod val="75000"/>
                    <a:lumOff val="25000"/>
                  </a:schemeClr>
                </a:solidFill>
                <a:latin typeface="Indivisa Text Sans" pitchFamily="2" charset="77"/>
              </a:rPr>
              <a:t>. </a:t>
            </a:r>
          </a:p>
        </p:txBody>
      </p:sp>
      <p:sp>
        <p:nvSpPr>
          <p:cNvPr id="8" name="Rectangle 1">
            <a:extLst>
              <a:ext uri="{FF2B5EF4-FFF2-40B4-BE49-F238E27FC236}">
                <a16:creationId xmlns:a16="http://schemas.microsoft.com/office/drawing/2014/main" id="{2DA202FA-8D7E-F245-BB78-AC97D811D074}"/>
              </a:ext>
            </a:extLst>
          </p:cNvPr>
          <p:cNvSpPr/>
          <p:nvPr/>
        </p:nvSpPr>
        <p:spPr>
          <a:xfrm flipV="1">
            <a:off x="-160335" y="1652588"/>
            <a:ext cx="320676" cy="32861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_tradnl"/>
          </a:p>
        </p:txBody>
      </p:sp>
      <p:sp>
        <p:nvSpPr>
          <p:cNvPr id="9" name="TextBox 2">
            <a:extLst>
              <a:ext uri="{FF2B5EF4-FFF2-40B4-BE49-F238E27FC236}">
                <a16:creationId xmlns:a16="http://schemas.microsoft.com/office/drawing/2014/main" id="{62CF4C97-C52C-0C43-9BC4-56BC4A22BF92}"/>
              </a:ext>
            </a:extLst>
          </p:cNvPr>
          <p:cNvSpPr txBox="1"/>
          <p:nvPr/>
        </p:nvSpPr>
        <p:spPr>
          <a:xfrm>
            <a:off x="503582" y="718529"/>
            <a:ext cx="11171581" cy="584775"/>
          </a:xfrm>
          <a:prstGeom prst="rect">
            <a:avLst/>
          </a:prstGeom>
          <a:noFill/>
        </p:spPr>
        <p:txBody>
          <a:bodyPr wrap="square">
            <a:spAutoFit/>
          </a:bodyPr>
          <a:lstStyle/>
          <a:p>
            <a:pPr>
              <a:defRPr/>
            </a:pPr>
            <a:r>
              <a:rPr lang="es-ES_tradnl" sz="3200" b="1" i="1" spc="-150" dirty="0">
                <a:solidFill>
                  <a:srgbClr val="002060"/>
                </a:solidFill>
                <a:latin typeface="Indivisa Text Sans" pitchFamily="2" charset="77"/>
              </a:rPr>
              <a:t>Propuesta de solución </a:t>
            </a:r>
            <a:r>
              <a:rPr lang="es-ES_tradnl" sz="3200" spc="-150" dirty="0">
                <a:solidFill>
                  <a:srgbClr val="FF0000"/>
                </a:solidFill>
                <a:latin typeface="Indivisa Text Sans Light" pitchFamily="2" charset="77"/>
              </a:rPr>
              <a:t>03</a:t>
            </a:r>
            <a:endParaRPr lang="es-ES_tradnl" sz="3200" b="1" spc="-150" dirty="0">
              <a:solidFill>
                <a:schemeClr val="bg1"/>
              </a:solidFill>
              <a:latin typeface="Indivisa Text Sans" pitchFamily="2" charset="77"/>
            </a:endParaRPr>
          </a:p>
        </p:txBody>
      </p:sp>
      <p:sp>
        <p:nvSpPr>
          <p:cNvPr id="10" name="TextBox 24">
            <a:extLst>
              <a:ext uri="{FF2B5EF4-FFF2-40B4-BE49-F238E27FC236}">
                <a16:creationId xmlns:a16="http://schemas.microsoft.com/office/drawing/2014/main" id="{A17F064A-C79B-2D4C-A0F9-C3A5B4434B7D}"/>
              </a:ext>
            </a:extLst>
          </p:cNvPr>
          <p:cNvSpPr txBox="1">
            <a:spLocks noChangeArrowheads="1"/>
          </p:cNvSpPr>
          <p:nvPr/>
        </p:nvSpPr>
        <p:spPr bwMode="auto">
          <a:xfrm>
            <a:off x="503582" y="1796553"/>
            <a:ext cx="11171581"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just"/>
            <a:r>
              <a:rPr lang="es-MX" dirty="0">
                <a:solidFill>
                  <a:srgbClr val="00B050"/>
                </a:solidFill>
                <a:latin typeface="Indivisa Text Sans" pitchFamily="2" charset="77"/>
              </a:rPr>
              <a:t>En este apartado se describe de forma breve cómo procedió para alcanzar el objetivo propuesto; el planteamiento teórico que sustenta al proyecto, el diseño de la propuesta, la población objetivo, métodos y técnicas empleadas para contribuir a la solución al problema</a:t>
            </a:r>
            <a:r>
              <a:rPr lang="es-MX" sz="1800" dirty="0">
                <a:effectLst/>
                <a:latin typeface="Times New Roman" panose="02020603050405020304" pitchFamily="18" charset="0"/>
                <a:ea typeface="Times New Roman" panose="02020603050405020304" pitchFamily="18" charset="0"/>
              </a:rPr>
              <a:t>. </a:t>
            </a:r>
            <a:r>
              <a:rPr lang="es-MX" dirty="0">
                <a:solidFill>
                  <a:srgbClr val="00B050"/>
                </a:solidFill>
                <a:latin typeface="Indivisa Text Sans" pitchFamily="2" charset="77"/>
              </a:rPr>
              <a:t>Listado de las actividades realizadas para el cumplimiento del objetivo general. En cada una de ellas se especifica cual es el método o técnica usada. Se recomienda se coloquen esta actividades de manera cronológica y si prefiere puede hacer uso de un Diagrama de Gantt. </a:t>
            </a:r>
            <a:endParaRPr lang="es-ES_tradnl" altLang="en-US" dirty="0">
              <a:solidFill>
                <a:srgbClr val="00B050"/>
              </a:solidFill>
              <a:latin typeface="Indivisa Text Sans" pitchFamily="2" charset="77"/>
            </a:endParaRPr>
          </a:p>
        </p:txBody>
      </p:sp>
    </p:spTree>
    <p:extLst>
      <p:ext uri="{BB962C8B-B14F-4D97-AF65-F5344CB8AC3E}">
        <p14:creationId xmlns:p14="http://schemas.microsoft.com/office/powerpoint/2010/main" val="22362220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
            <a:extLst>
              <a:ext uri="{FF2B5EF4-FFF2-40B4-BE49-F238E27FC236}">
                <a16:creationId xmlns:a16="http://schemas.microsoft.com/office/drawing/2014/main" id="{2DA202FA-8D7E-F245-BB78-AC97D811D074}"/>
              </a:ext>
            </a:extLst>
          </p:cNvPr>
          <p:cNvSpPr/>
          <p:nvPr/>
        </p:nvSpPr>
        <p:spPr>
          <a:xfrm flipV="1">
            <a:off x="-160336" y="1652588"/>
            <a:ext cx="320676" cy="32861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_tradnl"/>
          </a:p>
        </p:txBody>
      </p:sp>
      <p:sp>
        <p:nvSpPr>
          <p:cNvPr id="9" name="TextBox 2">
            <a:extLst>
              <a:ext uri="{FF2B5EF4-FFF2-40B4-BE49-F238E27FC236}">
                <a16:creationId xmlns:a16="http://schemas.microsoft.com/office/drawing/2014/main" id="{62CF4C97-C52C-0C43-9BC4-56BC4A22BF92}"/>
              </a:ext>
            </a:extLst>
          </p:cNvPr>
          <p:cNvSpPr txBox="1"/>
          <p:nvPr/>
        </p:nvSpPr>
        <p:spPr>
          <a:xfrm>
            <a:off x="523724" y="718529"/>
            <a:ext cx="11164693" cy="584775"/>
          </a:xfrm>
          <a:prstGeom prst="rect">
            <a:avLst/>
          </a:prstGeom>
          <a:noFill/>
        </p:spPr>
        <p:txBody>
          <a:bodyPr wrap="square">
            <a:spAutoFit/>
          </a:bodyPr>
          <a:lstStyle/>
          <a:p>
            <a:pPr>
              <a:defRPr/>
            </a:pPr>
            <a:r>
              <a:rPr lang="es-ES_tradnl" sz="3200" b="1" i="1" spc="-150" dirty="0">
                <a:solidFill>
                  <a:srgbClr val="002060"/>
                </a:solidFill>
                <a:latin typeface="Indivisa Text Sans" pitchFamily="2" charset="77"/>
              </a:rPr>
              <a:t>Discusión de resultados e impactos obtenidos </a:t>
            </a:r>
            <a:r>
              <a:rPr lang="es-ES_tradnl" sz="3200" spc="-150" dirty="0">
                <a:solidFill>
                  <a:srgbClr val="FF0000"/>
                </a:solidFill>
                <a:latin typeface="Indivisa Text Sans Light" pitchFamily="2" charset="77"/>
              </a:rPr>
              <a:t>04</a:t>
            </a:r>
            <a:endParaRPr lang="es-ES_tradnl" sz="3200" b="1" spc="-150" dirty="0">
              <a:solidFill>
                <a:schemeClr val="bg1"/>
              </a:solidFill>
              <a:latin typeface="Indivisa Text Sans" pitchFamily="2" charset="77"/>
            </a:endParaRPr>
          </a:p>
        </p:txBody>
      </p:sp>
      <p:sp>
        <p:nvSpPr>
          <p:cNvPr id="10" name="TextBox 24">
            <a:extLst>
              <a:ext uri="{FF2B5EF4-FFF2-40B4-BE49-F238E27FC236}">
                <a16:creationId xmlns:a16="http://schemas.microsoft.com/office/drawing/2014/main" id="{A17F064A-C79B-2D4C-A0F9-C3A5B4434B7D}"/>
              </a:ext>
            </a:extLst>
          </p:cNvPr>
          <p:cNvSpPr txBox="1">
            <a:spLocks noChangeArrowheads="1"/>
          </p:cNvSpPr>
          <p:nvPr/>
        </p:nvSpPr>
        <p:spPr bwMode="auto">
          <a:xfrm>
            <a:off x="636104" y="2152083"/>
            <a:ext cx="11052313"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just"/>
            <a:r>
              <a:rPr lang="es-MX" dirty="0">
                <a:solidFill>
                  <a:srgbClr val="00B050"/>
                </a:solidFill>
                <a:latin typeface="Indivisa Text Sans" pitchFamily="2" charset="77"/>
              </a:rPr>
              <a:t>Se exponen de manera clara y concisa los resultados e impactos obtenidos con el desarrollo del proyecto; se mencionan las poblaciones o sectores que se beneficiaron con la propuesta y  el cómo se está logrando la vinculación de estos resultados con la disminución o mejora de la problemática prioritaria atendida, así como con las metas de los ODS en las cuales el proyecto está incidiendo. También se pueden mencionar los resultados logrados, ambientales, comerciales, de formación de recursos humanos, científicos, académicos, etc. Tome en cuenta para la presentación de sus resultados: pertinencia, eficacia , eficiencia, sostenibilidad e impacto social que tiene el proyecto.</a:t>
            </a:r>
          </a:p>
          <a:p>
            <a:pPr algn="just"/>
            <a:endParaRPr lang="es-MX" dirty="0">
              <a:solidFill>
                <a:srgbClr val="00B050"/>
              </a:solidFill>
              <a:latin typeface="Indivisa Text Sans" pitchFamily="2" charset="77"/>
            </a:endParaRPr>
          </a:p>
        </p:txBody>
      </p:sp>
      <p:sp>
        <p:nvSpPr>
          <p:cNvPr id="5" name="TextBox 24">
            <a:extLst>
              <a:ext uri="{FF2B5EF4-FFF2-40B4-BE49-F238E27FC236}">
                <a16:creationId xmlns:a16="http://schemas.microsoft.com/office/drawing/2014/main" id="{1A634FD0-6452-4333-AC2B-C33FD1BA9FD2}"/>
              </a:ext>
            </a:extLst>
          </p:cNvPr>
          <p:cNvSpPr txBox="1">
            <a:spLocks noChangeArrowheads="1"/>
          </p:cNvSpPr>
          <p:nvPr/>
        </p:nvSpPr>
        <p:spPr bwMode="auto">
          <a:xfrm>
            <a:off x="636104" y="4606082"/>
            <a:ext cx="11039058"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just"/>
            <a:r>
              <a:rPr lang="es-MX" dirty="0">
                <a:solidFill>
                  <a:srgbClr val="00B050"/>
                </a:solidFill>
                <a:latin typeface="Indivisa Text Sans" pitchFamily="2" charset="77"/>
              </a:rPr>
              <a:t>Nota: Recuerde que usted es libre de personalizar su presentación a estilo y gusto propio (color de letra) solo respetando los subtítulos de las secciones; lo indicado en color verde es editable y puede utilizar cualquiera de las variaciones de la tipografía que se muestran en esta presentación. </a:t>
            </a:r>
          </a:p>
          <a:p>
            <a:pPr algn="just"/>
            <a:r>
              <a:rPr lang="es-MX" dirty="0">
                <a:solidFill>
                  <a:srgbClr val="00B050"/>
                </a:solidFill>
                <a:latin typeface="Indivisa Text Sans" pitchFamily="2" charset="77"/>
              </a:rPr>
              <a:t>Puede utilizar el logo del </a:t>
            </a:r>
            <a:r>
              <a:rPr lang="es-MX" dirty="0" err="1">
                <a:solidFill>
                  <a:srgbClr val="00B050"/>
                </a:solidFill>
                <a:latin typeface="Indivisa Text Sans" pitchFamily="2" charset="77"/>
              </a:rPr>
              <a:t>CLIDi</a:t>
            </a:r>
            <a:r>
              <a:rPr lang="es-MX" dirty="0">
                <a:solidFill>
                  <a:srgbClr val="00B050"/>
                </a:solidFill>
                <a:latin typeface="Indivisa Text Sans" pitchFamily="2" charset="77"/>
              </a:rPr>
              <a:t> XXII.</a:t>
            </a:r>
          </a:p>
          <a:p>
            <a:pPr algn="just"/>
            <a:endParaRPr lang="es-MX" dirty="0">
              <a:solidFill>
                <a:srgbClr val="00B050"/>
              </a:solidFill>
              <a:latin typeface="Indivisa Text Sans" pitchFamily="2" charset="77"/>
            </a:endParaRPr>
          </a:p>
        </p:txBody>
      </p:sp>
    </p:spTree>
    <p:extLst>
      <p:ext uri="{BB962C8B-B14F-4D97-AF65-F5344CB8AC3E}">
        <p14:creationId xmlns:p14="http://schemas.microsoft.com/office/powerpoint/2010/main" val="1344543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
            <a:extLst>
              <a:ext uri="{FF2B5EF4-FFF2-40B4-BE49-F238E27FC236}">
                <a16:creationId xmlns:a16="http://schemas.microsoft.com/office/drawing/2014/main" id="{2DA202FA-8D7E-F245-BB78-AC97D811D074}"/>
              </a:ext>
            </a:extLst>
          </p:cNvPr>
          <p:cNvSpPr/>
          <p:nvPr/>
        </p:nvSpPr>
        <p:spPr>
          <a:xfrm flipV="1">
            <a:off x="-160334" y="1652588"/>
            <a:ext cx="320676" cy="32861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_tradnl"/>
          </a:p>
        </p:txBody>
      </p:sp>
      <p:sp>
        <p:nvSpPr>
          <p:cNvPr id="9" name="TextBox 2">
            <a:extLst>
              <a:ext uri="{FF2B5EF4-FFF2-40B4-BE49-F238E27FC236}">
                <a16:creationId xmlns:a16="http://schemas.microsoft.com/office/drawing/2014/main" id="{62CF4C97-C52C-0C43-9BC4-56BC4A22BF92}"/>
              </a:ext>
            </a:extLst>
          </p:cNvPr>
          <p:cNvSpPr txBox="1"/>
          <p:nvPr/>
        </p:nvSpPr>
        <p:spPr>
          <a:xfrm>
            <a:off x="503581" y="718529"/>
            <a:ext cx="11171583" cy="584775"/>
          </a:xfrm>
          <a:prstGeom prst="rect">
            <a:avLst/>
          </a:prstGeom>
          <a:noFill/>
        </p:spPr>
        <p:txBody>
          <a:bodyPr wrap="square">
            <a:spAutoFit/>
          </a:bodyPr>
          <a:lstStyle/>
          <a:p>
            <a:pPr>
              <a:defRPr/>
            </a:pPr>
            <a:r>
              <a:rPr lang="es-ES_tradnl" sz="3200" b="1" i="1" spc="-150" dirty="0">
                <a:solidFill>
                  <a:srgbClr val="002060"/>
                </a:solidFill>
                <a:latin typeface="Indivisa Text Sans" pitchFamily="2" charset="77"/>
              </a:rPr>
              <a:t>Conclusiones y perspectivas futuras </a:t>
            </a:r>
            <a:r>
              <a:rPr lang="es-ES_tradnl" sz="3200" spc="-150" dirty="0">
                <a:solidFill>
                  <a:srgbClr val="FF0000"/>
                </a:solidFill>
                <a:latin typeface="Indivisa Text Sans Light" pitchFamily="2" charset="77"/>
              </a:rPr>
              <a:t>05</a:t>
            </a:r>
            <a:endParaRPr lang="es-ES_tradnl" sz="3200" b="1" spc="-150" dirty="0">
              <a:solidFill>
                <a:schemeClr val="bg1"/>
              </a:solidFill>
              <a:latin typeface="Indivisa Text Sans" pitchFamily="2" charset="77"/>
            </a:endParaRPr>
          </a:p>
        </p:txBody>
      </p:sp>
      <p:sp>
        <p:nvSpPr>
          <p:cNvPr id="6" name="TextBox 24">
            <a:extLst>
              <a:ext uri="{FF2B5EF4-FFF2-40B4-BE49-F238E27FC236}">
                <a16:creationId xmlns:a16="http://schemas.microsoft.com/office/drawing/2014/main" id="{E7BC1D02-8C00-9145-BEF3-8A308610DEFE}"/>
              </a:ext>
            </a:extLst>
          </p:cNvPr>
          <p:cNvSpPr txBox="1">
            <a:spLocks noChangeArrowheads="1"/>
          </p:cNvSpPr>
          <p:nvPr/>
        </p:nvSpPr>
        <p:spPr bwMode="auto">
          <a:xfrm>
            <a:off x="503580" y="2004322"/>
            <a:ext cx="11171583"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just"/>
            <a:r>
              <a:rPr lang="es-MX" dirty="0">
                <a:solidFill>
                  <a:srgbClr val="00B050"/>
                </a:solidFill>
                <a:latin typeface="Indivisa Text Sans" pitchFamily="2" charset="77"/>
              </a:rPr>
              <a:t>Las conclusiones deben ser concisas; resalta la idea principal del marco teórico, resume los puntos clave del trabajo, no presentes ningún argumento nuevo para evitar confundir a tu audiencia, demuestra si se han cumplido los objetivos propuestos, presenta sugerencias para una futura investigación sobre el tema.</a:t>
            </a:r>
          </a:p>
          <a:p>
            <a:pPr algn="just"/>
            <a:endParaRPr lang="es-MX" dirty="0">
              <a:solidFill>
                <a:srgbClr val="00B050"/>
              </a:solidFill>
              <a:latin typeface="Indivisa Text Sans" pitchFamily="2" charset="77"/>
            </a:endParaRPr>
          </a:p>
          <a:p>
            <a:pPr algn="just"/>
            <a:r>
              <a:rPr lang="es-MX" dirty="0">
                <a:solidFill>
                  <a:srgbClr val="00B050"/>
                </a:solidFill>
                <a:latin typeface="Indivisa Text Sans" pitchFamily="2" charset="77"/>
              </a:rPr>
              <a:t>El objetivo de las perspectivas futuras es colaborar con ideas complementarias a la investigación original, que sean congruentes con los hallazgos y resultados afines con la investigación; sugerir formas de mejorar, ampliar o completar análisis posteriores; definir y priorizar las acciones que han de ser realizadas para solucionar problemas encontrados durante la investigación o aplicación; proponer diversos métodos y técnicas de estudio, análisis o implementación; sugerir acciones específicas a realizar con base en las consecuencias; emitir sugerencias en general para futuros escritos, investigaciones o propuestas.</a:t>
            </a:r>
          </a:p>
        </p:txBody>
      </p:sp>
    </p:spTree>
    <p:extLst>
      <p:ext uri="{BB962C8B-B14F-4D97-AF65-F5344CB8AC3E}">
        <p14:creationId xmlns:p14="http://schemas.microsoft.com/office/powerpoint/2010/main" val="21814355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
            <a:extLst>
              <a:ext uri="{FF2B5EF4-FFF2-40B4-BE49-F238E27FC236}">
                <a16:creationId xmlns:a16="http://schemas.microsoft.com/office/drawing/2014/main" id="{2DA202FA-8D7E-F245-BB78-AC97D811D074}"/>
              </a:ext>
            </a:extLst>
          </p:cNvPr>
          <p:cNvSpPr/>
          <p:nvPr/>
        </p:nvSpPr>
        <p:spPr>
          <a:xfrm flipV="1">
            <a:off x="-160334" y="1652588"/>
            <a:ext cx="320676" cy="32861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_tradnl"/>
          </a:p>
        </p:txBody>
      </p:sp>
      <p:sp>
        <p:nvSpPr>
          <p:cNvPr id="9" name="TextBox 2">
            <a:extLst>
              <a:ext uri="{FF2B5EF4-FFF2-40B4-BE49-F238E27FC236}">
                <a16:creationId xmlns:a16="http://schemas.microsoft.com/office/drawing/2014/main" id="{62CF4C97-C52C-0C43-9BC4-56BC4A22BF92}"/>
              </a:ext>
            </a:extLst>
          </p:cNvPr>
          <p:cNvSpPr txBox="1"/>
          <p:nvPr/>
        </p:nvSpPr>
        <p:spPr>
          <a:xfrm>
            <a:off x="503581" y="718529"/>
            <a:ext cx="11171583" cy="584775"/>
          </a:xfrm>
          <a:prstGeom prst="rect">
            <a:avLst/>
          </a:prstGeom>
          <a:noFill/>
        </p:spPr>
        <p:txBody>
          <a:bodyPr wrap="square">
            <a:spAutoFit/>
          </a:bodyPr>
          <a:lstStyle/>
          <a:p>
            <a:pPr>
              <a:defRPr/>
            </a:pPr>
            <a:r>
              <a:rPr lang="es-ES_tradnl" sz="3200" b="1" i="1" spc="-150" dirty="0">
                <a:solidFill>
                  <a:srgbClr val="002060"/>
                </a:solidFill>
                <a:latin typeface="Indivisa Text Sans" pitchFamily="2" charset="77"/>
              </a:rPr>
              <a:t>Agradecimientos </a:t>
            </a:r>
            <a:r>
              <a:rPr lang="es-ES_tradnl" sz="3200" spc="-150" dirty="0">
                <a:solidFill>
                  <a:srgbClr val="FF0000"/>
                </a:solidFill>
                <a:latin typeface="Indivisa Text Sans Light" pitchFamily="2" charset="77"/>
              </a:rPr>
              <a:t>05</a:t>
            </a:r>
            <a:endParaRPr lang="es-ES_tradnl" sz="3200" b="1" spc="-150" dirty="0">
              <a:solidFill>
                <a:schemeClr val="bg1"/>
              </a:solidFill>
              <a:latin typeface="Indivisa Text Sans" pitchFamily="2" charset="77"/>
            </a:endParaRPr>
          </a:p>
        </p:txBody>
      </p:sp>
      <p:sp>
        <p:nvSpPr>
          <p:cNvPr id="6" name="TextBox 24">
            <a:extLst>
              <a:ext uri="{FF2B5EF4-FFF2-40B4-BE49-F238E27FC236}">
                <a16:creationId xmlns:a16="http://schemas.microsoft.com/office/drawing/2014/main" id="{E7BC1D02-8C00-9145-BEF3-8A308610DEFE}"/>
              </a:ext>
            </a:extLst>
          </p:cNvPr>
          <p:cNvSpPr txBox="1">
            <a:spLocks noChangeArrowheads="1"/>
          </p:cNvSpPr>
          <p:nvPr/>
        </p:nvSpPr>
        <p:spPr bwMode="auto">
          <a:xfrm>
            <a:off x="503580" y="2011893"/>
            <a:ext cx="11171583" cy="3139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just" hangingPunct="0"/>
            <a:r>
              <a:rPr lang="es-MX" sz="1800" dirty="0">
                <a:solidFill>
                  <a:srgbClr val="00B050"/>
                </a:solidFill>
                <a:effectLst/>
                <a:latin typeface="Indivisa Text Sans" pitchFamily="50" charset="0"/>
                <a:ea typeface="Times New Roman" panose="02020603050405020304" pitchFamily="18" charset="0"/>
              </a:rPr>
              <a:t>Se debe manifestar gratitud a aquellas personas u organizaciones que han contribuido con el trabajo, sin haber sido coautoras de este. Toda la información pertinente se debe colocar en los agradecimientos, no como un pie de página como en la primera hoja. Si los agradecimientos implican algunas mejoras al documento (</a:t>
            </a:r>
            <a:r>
              <a:rPr lang="es-MX" sz="1800" dirty="0" err="1">
                <a:solidFill>
                  <a:srgbClr val="00B050"/>
                </a:solidFill>
                <a:effectLst/>
                <a:latin typeface="Indivisa Text Sans" pitchFamily="50" charset="0"/>
                <a:ea typeface="Times New Roman" panose="02020603050405020304" pitchFamily="18" charset="0"/>
              </a:rPr>
              <a:t>p.e</a:t>
            </a:r>
            <a:r>
              <a:rPr lang="es-MX" sz="1800" dirty="0">
                <a:solidFill>
                  <a:srgbClr val="00B050"/>
                </a:solidFill>
                <a:effectLst/>
                <a:latin typeface="Indivisa Text Sans" pitchFamily="50" charset="0"/>
                <a:ea typeface="Times New Roman" panose="02020603050405020304" pitchFamily="18" charset="0"/>
              </a:rPr>
              <a:t>. “Agradecemos a XXXXX por haber leído y corregido...”) asegúrese que todas las personas involucradas hayan aprobado las observaciones hechas.</a:t>
            </a:r>
          </a:p>
          <a:p>
            <a:r>
              <a:rPr lang="es-MX" sz="1800" dirty="0">
                <a:solidFill>
                  <a:srgbClr val="00B050"/>
                </a:solidFill>
                <a:effectLst/>
                <a:latin typeface="Indivisa Text Sans" pitchFamily="50" charset="0"/>
                <a:ea typeface="Times New Roman" panose="02020603050405020304" pitchFamily="18" charset="0"/>
              </a:rPr>
              <a:t>En lo posible evitar dar créditos de coautoría a las personas que no han contribuido de manera significativa en el trabajo. Cuando alguna persona hace algún comentario que se ve reflejado en el texto del documento, el equipo de coautores debe valorar tal aportación y considerar ponerlo en la sección de agradecimientos o en la lista de autores.</a:t>
            </a:r>
            <a:endParaRPr lang="es-MX" dirty="0">
              <a:solidFill>
                <a:srgbClr val="00B050"/>
              </a:solidFill>
              <a:latin typeface="Indivisa Text Sans" pitchFamily="50" charset="0"/>
              <a:ea typeface="Times New Roman" panose="02020603050405020304" pitchFamily="18" charset="0"/>
            </a:endParaRPr>
          </a:p>
          <a:p>
            <a:pPr algn="just" hangingPunct="0"/>
            <a:r>
              <a:rPr lang="es-MX" sz="1800" dirty="0">
                <a:solidFill>
                  <a:srgbClr val="00B050"/>
                </a:solidFill>
                <a:effectLst/>
                <a:latin typeface="Indivisa Text Sans" pitchFamily="50" charset="0"/>
                <a:ea typeface="Times New Roman" panose="02020603050405020304" pitchFamily="18" charset="0"/>
              </a:rPr>
              <a:t>Ejemplo: Los autores agradecen a </a:t>
            </a:r>
            <a:r>
              <a:rPr lang="es-MX" sz="1800" b="1" dirty="0">
                <a:solidFill>
                  <a:srgbClr val="00B050"/>
                </a:solidFill>
                <a:effectLst/>
                <a:latin typeface="Indivisa Text Sans" pitchFamily="50" charset="0"/>
                <a:ea typeface="Times New Roman" panose="02020603050405020304" pitchFamily="18" charset="0"/>
              </a:rPr>
              <a:t>XXXXX</a:t>
            </a:r>
            <a:r>
              <a:rPr lang="es-MX" sz="1800" dirty="0">
                <a:solidFill>
                  <a:srgbClr val="00B050"/>
                </a:solidFill>
                <a:effectLst/>
                <a:latin typeface="Indivisa Text Sans" pitchFamily="50" charset="0"/>
                <a:ea typeface="Times New Roman" panose="02020603050405020304" pitchFamily="18" charset="0"/>
              </a:rPr>
              <a:t> por su apoyo en el préstamo de equipo de laboratorio para el desarrollo de este Proyecto.</a:t>
            </a:r>
            <a:endParaRPr lang="es-MX" dirty="0">
              <a:solidFill>
                <a:srgbClr val="00B050"/>
              </a:solidFill>
              <a:latin typeface="Indivisa Text Sans" pitchFamily="50" charset="0"/>
              <a:cs typeface="Kartika" panose="020B0502040204020203" pitchFamily="18" charset="0"/>
            </a:endParaRPr>
          </a:p>
        </p:txBody>
      </p:sp>
    </p:spTree>
    <p:extLst>
      <p:ext uri="{BB962C8B-B14F-4D97-AF65-F5344CB8AC3E}">
        <p14:creationId xmlns:p14="http://schemas.microsoft.com/office/powerpoint/2010/main" val="39676183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
            <a:extLst>
              <a:ext uri="{FF2B5EF4-FFF2-40B4-BE49-F238E27FC236}">
                <a16:creationId xmlns:a16="http://schemas.microsoft.com/office/drawing/2014/main" id="{2DA202FA-8D7E-F245-BB78-AC97D811D074}"/>
              </a:ext>
            </a:extLst>
          </p:cNvPr>
          <p:cNvSpPr/>
          <p:nvPr/>
        </p:nvSpPr>
        <p:spPr>
          <a:xfrm flipV="1">
            <a:off x="-160334" y="1652588"/>
            <a:ext cx="320676" cy="32861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_tradnl"/>
          </a:p>
        </p:txBody>
      </p:sp>
      <p:sp>
        <p:nvSpPr>
          <p:cNvPr id="9" name="TextBox 2">
            <a:extLst>
              <a:ext uri="{FF2B5EF4-FFF2-40B4-BE49-F238E27FC236}">
                <a16:creationId xmlns:a16="http://schemas.microsoft.com/office/drawing/2014/main" id="{62CF4C97-C52C-0C43-9BC4-56BC4A22BF92}"/>
              </a:ext>
            </a:extLst>
          </p:cNvPr>
          <p:cNvSpPr txBox="1"/>
          <p:nvPr/>
        </p:nvSpPr>
        <p:spPr>
          <a:xfrm>
            <a:off x="503581" y="718529"/>
            <a:ext cx="11171583" cy="584775"/>
          </a:xfrm>
          <a:prstGeom prst="rect">
            <a:avLst/>
          </a:prstGeom>
          <a:noFill/>
        </p:spPr>
        <p:txBody>
          <a:bodyPr wrap="square">
            <a:spAutoFit/>
          </a:bodyPr>
          <a:lstStyle/>
          <a:p>
            <a:pPr>
              <a:defRPr/>
            </a:pPr>
            <a:r>
              <a:rPr lang="es-ES_tradnl" sz="3200" b="1" i="1" spc="-150" dirty="0">
                <a:solidFill>
                  <a:srgbClr val="002060"/>
                </a:solidFill>
                <a:latin typeface="Indivisa Text Sans" pitchFamily="2" charset="77"/>
              </a:rPr>
              <a:t>Referencias </a:t>
            </a:r>
            <a:r>
              <a:rPr lang="es-ES_tradnl" sz="3200" spc="-150" dirty="0">
                <a:solidFill>
                  <a:srgbClr val="FF0000"/>
                </a:solidFill>
                <a:latin typeface="Indivisa Text Sans Light" pitchFamily="2" charset="77"/>
              </a:rPr>
              <a:t>05</a:t>
            </a:r>
            <a:endParaRPr lang="es-ES_tradnl" sz="3200" b="1" spc="-150" dirty="0">
              <a:solidFill>
                <a:schemeClr val="bg1"/>
              </a:solidFill>
              <a:latin typeface="Indivisa Text Sans" pitchFamily="2" charset="77"/>
            </a:endParaRPr>
          </a:p>
        </p:txBody>
      </p:sp>
      <p:sp>
        <p:nvSpPr>
          <p:cNvPr id="6" name="TextBox 24">
            <a:extLst>
              <a:ext uri="{FF2B5EF4-FFF2-40B4-BE49-F238E27FC236}">
                <a16:creationId xmlns:a16="http://schemas.microsoft.com/office/drawing/2014/main" id="{E7BC1D02-8C00-9145-BEF3-8A308610DEFE}"/>
              </a:ext>
            </a:extLst>
          </p:cNvPr>
          <p:cNvSpPr txBox="1">
            <a:spLocks noChangeArrowheads="1"/>
          </p:cNvSpPr>
          <p:nvPr/>
        </p:nvSpPr>
        <p:spPr bwMode="auto">
          <a:xfrm>
            <a:off x="503580" y="2004322"/>
            <a:ext cx="11171583"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just"/>
            <a:r>
              <a:rPr lang="es-MX" dirty="0">
                <a:solidFill>
                  <a:srgbClr val="00B050"/>
                </a:solidFill>
                <a:latin typeface="Indivisa Text Sans" pitchFamily="2" charset="77"/>
              </a:rPr>
              <a:t>Utilice las normas APA para poner las referencias utilizadas para el desarrollo de su proyecto. </a:t>
            </a:r>
          </a:p>
          <a:p>
            <a:pPr algn="just"/>
            <a:r>
              <a:rPr lang="es-MX" dirty="0">
                <a:solidFill>
                  <a:srgbClr val="00B050"/>
                </a:solidFill>
                <a:latin typeface="Indivisa Text Sans" pitchFamily="2" charset="77"/>
              </a:rPr>
              <a:t>Puede consultar la siguiente liga para más información </a:t>
            </a:r>
            <a:r>
              <a:rPr lang="es-MX" dirty="0">
                <a:solidFill>
                  <a:srgbClr val="00B050"/>
                </a:solidFill>
                <a:latin typeface="Indivisa Text Sans" pitchFamily="2" charset="77"/>
                <a:hlinkClick r:id="rId2"/>
              </a:rPr>
              <a:t>https://normas-apa.org/referencias/</a:t>
            </a:r>
            <a:r>
              <a:rPr lang="es-MX" dirty="0">
                <a:solidFill>
                  <a:srgbClr val="00B050"/>
                </a:solidFill>
                <a:latin typeface="Indivisa Text Sans" pitchFamily="2" charset="77"/>
              </a:rPr>
              <a:t> </a:t>
            </a:r>
          </a:p>
          <a:p>
            <a:pPr algn="just"/>
            <a:endParaRPr lang="es-MX" dirty="0">
              <a:solidFill>
                <a:srgbClr val="00B050"/>
              </a:solidFill>
              <a:latin typeface="Indivisa Text Sans" pitchFamily="2" charset="77"/>
            </a:endParaRPr>
          </a:p>
          <a:p>
            <a:pPr algn="just"/>
            <a:endParaRPr lang="es-MX" dirty="0">
              <a:solidFill>
                <a:srgbClr val="00B050"/>
              </a:solidFill>
              <a:latin typeface="Indivisa Text Sans" pitchFamily="2" charset="77"/>
            </a:endParaRPr>
          </a:p>
          <a:p>
            <a:pPr algn="just"/>
            <a:endParaRPr lang="es-MX" dirty="0">
              <a:solidFill>
                <a:srgbClr val="00B050"/>
              </a:solidFill>
              <a:latin typeface="Indivisa Text Sans" pitchFamily="2" charset="77"/>
            </a:endParaRPr>
          </a:p>
          <a:p>
            <a:pPr algn="just"/>
            <a:r>
              <a:rPr lang="es-MX" dirty="0">
                <a:solidFill>
                  <a:srgbClr val="00B050"/>
                </a:solidFill>
                <a:latin typeface="Indivisa Text Sans" pitchFamily="2" charset="77"/>
              </a:rPr>
              <a:t>Muchas gracias por participar en el </a:t>
            </a:r>
            <a:r>
              <a:rPr lang="es-MX" dirty="0" err="1">
                <a:solidFill>
                  <a:srgbClr val="00B050"/>
                </a:solidFill>
                <a:latin typeface="Indivisa Text Sans" pitchFamily="2" charset="77"/>
              </a:rPr>
              <a:t>CLIDi</a:t>
            </a:r>
            <a:r>
              <a:rPr lang="es-MX" dirty="0">
                <a:solidFill>
                  <a:srgbClr val="00B050"/>
                </a:solidFill>
                <a:latin typeface="Indivisa Text Sans" pitchFamily="2" charset="77"/>
              </a:rPr>
              <a:t> XXII 2021.</a:t>
            </a:r>
          </a:p>
          <a:p>
            <a:pPr algn="just"/>
            <a:endParaRPr lang="es-MX" dirty="0">
              <a:solidFill>
                <a:srgbClr val="00B050"/>
              </a:solidFill>
              <a:latin typeface="Indivisa Text Sans" pitchFamily="2" charset="77"/>
            </a:endParaRPr>
          </a:p>
        </p:txBody>
      </p:sp>
    </p:spTree>
    <p:extLst>
      <p:ext uri="{BB962C8B-B14F-4D97-AF65-F5344CB8AC3E}">
        <p14:creationId xmlns:p14="http://schemas.microsoft.com/office/powerpoint/2010/main" val="16354222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4">
            <a:extLst>
              <a:ext uri="{FF2B5EF4-FFF2-40B4-BE49-F238E27FC236}">
                <a16:creationId xmlns:a16="http://schemas.microsoft.com/office/drawing/2014/main" id="{E61794A7-DA41-8A4B-B61F-036B8A9C5374}"/>
              </a:ext>
            </a:extLst>
          </p:cNvPr>
          <p:cNvSpPr txBox="1">
            <a:spLocks noChangeArrowheads="1"/>
          </p:cNvSpPr>
          <p:nvPr/>
        </p:nvSpPr>
        <p:spPr bwMode="auto">
          <a:xfrm>
            <a:off x="2190750" y="2188683"/>
            <a:ext cx="9345613"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marL="285750" indent="-285750">
              <a:buFont typeface="Arial" panose="020B0604020202020204" pitchFamily="34" charset="0"/>
              <a:buChar char="•"/>
              <a:defRPr/>
            </a:pPr>
            <a:r>
              <a:rPr lang="en-US" sz="1400" dirty="0">
                <a:latin typeface="Indivisa Text Sans" pitchFamily="2" charset="77"/>
              </a:rPr>
              <a:t>Tener </a:t>
            </a:r>
            <a:r>
              <a:rPr lang="en-US" sz="1400" dirty="0" err="1">
                <a:latin typeface="Indivisa Text Sans" pitchFamily="2" charset="77"/>
              </a:rPr>
              <a:t>instalada</a:t>
            </a:r>
            <a:r>
              <a:rPr lang="en-US" sz="1400" dirty="0">
                <a:latin typeface="Indivisa Text Sans" pitchFamily="2" charset="77"/>
              </a:rPr>
              <a:t> la </a:t>
            </a:r>
            <a:r>
              <a:rPr lang="en-US" sz="1400" dirty="0" err="1">
                <a:latin typeface="Indivisa Text Sans" pitchFamily="2" charset="77"/>
              </a:rPr>
              <a:t>tipografía</a:t>
            </a:r>
            <a:r>
              <a:rPr lang="en-US" sz="1400" dirty="0">
                <a:latin typeface="Indivisa Text Sans" pitchFamily="2" charset="77"/>
              </a:rPr>
              <a:t> </a:t>
            </a:r>
            <a:r>
              <a:rPr lang="en-US" sz="1400" dirty="0" err="1">
                <a:latin typeface="Indivisa Text Sans" pitchFamily="2" charset="77"/>
              </a:rPr>
              <a:t>IndivisaFont</a:t>
            </a:r>
            <a:r>
              <a:rPr lang="en-US" sz="1400" dirty="0">
                <a:latin typeface="Indivisa Text Sans" pitchFamily="2" charset="77"/>
              </a:rPr>
              <a:t> </a:t>
            </a:r>
            <a:r>
              <a:rPr lang="en-US" sz="1400" u="sng" dirty="0">
                <a:latin typeface="Indivisa Text Sans" pitchFamily="2" charset="77"/>
                <a:hlinkClick r:id="rId2"/>
              </a:rPr>
              <a:t>http://indivisafont.org/</a:t>
            </a:r>
            <a:endParaRPr lang="en-US" sz="1400" u="sng" dirty="0">
              <a:latin typeface="Indivisa Text Sans" pitchFamily="2" charset="77"/>
            </a:endParaRPr>
          </a:p>
          <a:p>
            <a:pPr marL="285750" indent="-285750">
              <a:buFont typeface="Arial" panose="020B0604020202020204" pitchFamily="34" charset="0"/>
              <a:buChar char="•"/>
              <a:defRPr/>
            </a:pPr>
            <a:endParaRPr lang="en-US" sz="1400" dirty="0">
              <a:latin typeface="Indivisa Text Sans" pitchFamily="2" charset="77"/>
            </a:endParaRPr>
          </a:p>
          <a:p>
            <a:pPr marL="285750" indent="-285750">
              <a:buFont typeface="Arial" panose="020B0604020202020204" pitchFamily="34" charset="0"/>
              <a:buChar char="•"/>
              <a:defRPr/>
            </a:pPr>
            <a:r>
              <a:rPr lang="en-US" sz="1400" dirty="0" err="1">
                <a:latin typeface="Indivisa Text Sans" pitchFamily="2" charset="77"/>
              </a:rPr>
              <a:t>Será</a:t>
            </a:r>
            <a:r>
              <a:rPr lang="en-US" sz="1400" dirty="0">
                <a:latin typeface="Indivisa Text Sans" pitchFamily="2" charset="77"/>
              </a:rPr>
              <a:t> </a:t>
            </a:r>
            <a:r>
              <a:rPr lang="en-US" sz="1400" dirty="0" err="1">
                <a:latin typeface="Indivisa Text Sans" pitchFamily="2" charset="77"/>
              </a:rPr>
              <a:t>necesario</a:t>
            </a:r>
            <a:r>
              <a:rPr lang="en-US" sz="1400" dirty="0">
                <a:latin typeface="Indivisa Text Sans" pitchFamily="2" charset="77"/>
              </a:rPr>
              <a:t> </a:t>
            </a:r>
            <a:r>
              <a:rPr lang="en-US" sz="1400" dirty="0" err="1">
                <a:latin typeface="Indivisa Text Sans" pitchFamily="2" charset="77"/>
              </a:rPr>
              <a:t>instalar</a:t>
            </a:r>
            <a:r>
              <a:rPr lang="en-US" sz="1400" dirty="0">
                <a:latin typeface="Indivisa Text Sans" pitchFamily="2" charset="77"/>
              </a:rPr>
              <a:t> la </a:t>
            </a:r>
            <a:r>
              <a:rPr lang="en-US" sz="1400" dirty="0" err="1">
                <a:latin typeface="Indivisa Text Sans" pitchFamily="2" charset="77"/>
              </a:rPr>
              <a:t>tipografía</a:t>
            </a:r>
            <a:r>
              <a:rPr lang="en-US" sz="1400" dirty="0">
                <a:latin typeface="Indivisa Text Sans" pitchFamily="2" charset="77"/>
              </a:rPr>
              <a:t> al </a:t>
            </a:r>
            <a:r>
              <a:rPr lang="en-US" sz="1400" dirty="0" err="1">
                <a:latin typeface="Indivisa Text Sans" pitchFamily="2" charset="77"/>
              </a:rPr>
              <a:t>cambiar</a:t>
            </a:r>
            <a:r>
              <a:rPr lang="en-US" sz="1400" dirty="0">
                <a:latin typeface="Indivisa Text Sans" pitchFamily="2" charset="77"/>
              </a:rPr>
              <a:t> de </a:t>
            </a:r>
            <a:r>
              <a:rPr lang="en-US" sz="1400" dirty="0" err="1">
                <a:latin typeface="Indivisa Text Sans" pitchFamily="2" charset="77"/>
              </a:rPr>
              <a:t>computadora</a:t>
            </a:r>
            <a:r>
              <a:rPr lang="en-US" sz="1400" dirty="0">
                <a:latin typeface="Indivisa Text Sans" pitchFamily="2" charset="77"/>
              </a:rPr>
              <a:t> para </a:t>
            </a:r>
            <a:r>
              <a:rPr lang="en-US" sz="1400" dirty="0" err="1">
                <a:latin typeface="Indivisa Text Sans" pitchFamily="2" charset="77"/>
              </a:rPr>
              <a:t>presentar</a:t>
            </a:r>
            <a:r>
              <a:rPr lang="en-US" sz="1400" dirty="0">
                <a:latin typeface="Indivisa Text Sans" pitchFamily="2" charset="77"/>
              </a:rPr>
              <a:t>.</a:t>
            </a:r>
          </a:p>
          <a:p>
            <a:pPr marL="285750" indent="-285750">
              <a:buFont typeface="Arial" panose="020B0604020202020204" pitchFamily="34" charset="0"/>
              <a:buChar char="•"/>
              <a:defRPr/>
            </a:pPr>
            <a:endParaRPr lang="en-US" sz="1400" dirty="0">
              <a:latin typeface="Indivisa Text Sans" pitchFamily="2" charset="77"/>
            </a:endParaRPr>
          </a:p>
          <a:p>
            <a:pPr marL="285750" indent="-285750">
              <a:buFont typeface="Arial" panose="020B0604020202020204" pitchFamily="34" charset="0"/>
              <a:buChar char="•"/>
              <a:defRPr/>
            </a:pPr>
            <a:r>
              <a:rPr lang="en-US" sz="1400" dirty="0" err="1">
                <a:latin typeface="Indivisa Text Sans" pitchFamily="2" charset="77"/>
              </a:rPr>
              <a:t>Verifica</a:t>
            </a:r>
            <a:r>
              <a:rPr lang="en-US" sz="1400" dirty="0">
                <a:latin typeface="Indivisa Text Sans" pitchFamily="2" charset="77"/>
              </a:rPr>
              <a:t> que el </a:t>
            </a:r>
            <a:r>
              <a:rPr lang="en-US" sz="1400" dirty="0" err="1">
                <a:latin typeface="Indivisa Text Sans" pitchFamily="2" charset="77"/>
              </a:rPr>
              <a:t>idioma</a:t>
            </a:r>
            <a:r>
              <a:rPr lang="en-US" sz="1400" dirty="0">
                <a:latin typeface="Indivisa Text Sans" pitchFamily="2" charset="77"/>
              </a:rPr>
              <a:t> de Power Point sea </a:t>
            </a:r>
            <a:r>
              <a:rPr lang="en-US" sz="1400" dirty="0" err="1">
                <a:latin typeface="Indivisa Text Sans" pitchFamily="2" charset="77"/>
              </a:rPr>
              <a:t>en</a:t>
            </a:r>
            <a:r>
              <a:rPr lang="en-US" sz="1400" dirty="0">
                <a:latin typeface="Indivisa Text Sans" pitchFamily="2" charset="77"/>
              </a:rPr>
              <a:t> </a:t>
            </a:r>
            <a:r>
              <a:rPr lang="en-US" sz="1400" dirty="0" err="1">
                <a:latin typeface="Indivisa Text Sans" pitchFamily="2" charset="77"/>
              </a:rPr>
              <a:t>español</a:t>
            </a:r>
            <a:r>
              <a:rPr lang="en-US" sz="1400" dirty="0">
                <a:latin typeface="Indivisa Text Sans" pitchFamily="2" charset="77"/>
              </a:rPr>
              <a:t>. </a:t>
            </a:r>
            <a:r>
              <a:rPr lang="en-US" sz="1400" dirty="0">
                <a:solidFill>
                  <a:srgbClr val="0070C0"/>
                </a:solidFill>
                <a:latin typeface="Indivisa Text Sans" pitchFamily="2" charset="77"/>
              </a:rPr>
              <a:t>( </a:t>
            </a:r>
            <a:r>
              <a:rPr lang="en-US" sz="1400" dirty="0" err="1">
                <a:solidFill>
                  <a:srgbClr val="0070C0"/>
                </a:solidFill>
                <a:latin typeface="Indivisa Text Sans" pitchFamily="2" charset="77"/>
              </a:rPr>
              <a:t>Menú</a:t>
            </a:r>
            <a:r>
              <a:rPr lang="en-US" sz="1400" dirty="0">
                <a:solidFill>
                  <a:srgbClr val="0070C0"/>
                </a:solidFill>
                <a:latin typeface="Indivisa Text Sans" pitchFamily="2" charset="77"/>
              </a:rPr>
              <a:t> superior : </a:t>
            </a:r>
            <a:r>
              <a:rPr lang="en-US" sz="1400" dirty="0" err="1">
                <a:solidFill>
                  <a:srgbClr val="0070C0"/>
                </a:solidFill>
                <a:latin typeface="Indivisa Text Sans" pitchFamily="2" charset="77"/>
              </a:rPr>
              <a:t>Herramientas</a:t>
            </a:r>
            <a:r>
              <a:rPr lang="en-US" sz="1400" dirty="0">
                <a:solidFill>
                  <a:srgbClr val="0070C0"/>
                </a:solidFill>
                <a:latin typeface="Indivisa Text Sans" pitchFamily="2" charset="77"/>
              </a:rPr>
              <a:t> / </a:t>
            </a:r>
            <a:r>
              <a:rPr lang="en-US" sz="1400" dirty="0" err="1">
                <a:solidFill>
                  <a:srgbClr val="0070C0"/>
                </a:solidFill>
                <a:latin typeface="Indivisa Text Sans" pitchFamily="2" charset="77"/>
              </a:rPr>
              <a:t>Lenguaje</a:t>
            </a:r>
            <a:r>
              <a:rPr lang="en-US" sz="1400" dirty="0">
                <a:solidFill>
                  <a:srgbClr val="0070C0"/>
                </a:solidFill>
                <a:latin typeface="Indivisa Text Sans" pitchFamily="2" charset="77"/>
              </a:rPr>
              <a:t> / </a:t>
            </a:r>
            <a:r>
              <a:rPr lang="en-US" sz="1400" dirty="0" err="1">
                <a:solidFill>
                  <a:srgbClr val="0070C0"/>
                </a:solidFill>
                <a:latin typeface="Indivisa Text Sans" pitchFamily="2" charset="77"/>
              </a:rPr>
              <a:t>Español</a:t>
            </a:r>
            <a:r>
              <a:rPr lang="en-US" sz="1400" dirty="0">
                <a:solidFill>
                  <a:srgbClr val="0070C0"/>
                </a:solidFill>
                <a:latin typeface="Indivisa Text Sans" pitchFamily="2" charset="77"/>
              </a:rPr>
              <a:t>) </a:t>
            </a:r>
          </a:p>
          <a:p>
            <a:pPr marL="285750" indent="-285750">
              <a:buFont typeface="Arial" panose="020B0604020202020204" pitchFamily="34" charset="0"/>
              <a:buChar char="•"/>
              <a:defRPr/>
            </a:pPr>
            <a:endParaRPr lang="en-US" sz="1400" dirty="0">
              <a:latin typeface="Indivisa Text Sans" pitchFamily="2" charset="77"/>
            </a:endParaRPr>
          </a:p>
          <a:p>
            <a:pPr marL="285750" indent="-285750">
              <a:buFont typeface="Arial" panose="020B0604020202020204" pitchFamily="34" charset="0"/>
              <a:buChar char="•"/>
              <a:defRPr/>
            </a:pPr>
            <a:r>
              <a:rPr lang="en-US" sz="1400" dirty="0" err="1">
                <a:latin typeface="Indivisa Text Sans" pitchFamily="2" charset="77"/>
              </a:rPr>
              <a:t>Esta</a:t>
            </a:r>
            <a:r>
              <a:rPr lang="en-US" sz="1400" dirty="0">
                <a:latin typeface="Indivisa Text Sans" pitchFamily="2" charset="77"/>
              </a:rPr>
              <a:t> </a:t>
            </a:r>
            <a:r>
              <a:rPr lang="en-US" sz="1400" dirty="0" err="1">
                <a:latin typeface="Indivisa Text Sans" pitchFamily="2" charset="77"/>
              </a:rPr>
              <a:t>plantilla</a:t>
            </a:r>
            <a:r>
              <a:rPr lang="en-US" sz="1400" dirty="0">
                <a:latin typeface="Indivisa Text Sans" pitchFamily="2" charset="77"/>
              </a:rPr>
              <a:t> se </a:t>
            </a:r>
            <a:r>
              <a:rPr lang="en-US" sz="1400" dirty="0" err="1">
                <a:latin typeface="Indivisa Text Sans" pitchFamily="2" charset="77"/>
              </a:rPr>
              <a:t>complementa</a:t>
            </a:r>
            <a:r>
              <a:rPr lang="en-US" sz="1400" dirty="0">
                <a:latin typeface="Indivisa Text Sans" pitchFamily="2" charset="77"/>
              </a:rPr>
              <a:t> con </a:t>
            </a:r>
            <a:r>
              <a:rPr lang="en-US" sz="1400" dirty="0" err="1">
                <a:latin typeface="Indivisa Text Sans" pitchFamily="2" charset="77"/>
              </a:rPr>
              <a:t>otro</a:t>
            </a:r>
            <a:r>
              <a:rPr lang="en-US" sz="1400" dirty="0">
                <a:latin typeface="Indivisa Text Sans" pitchFamily="2" charset="77"/>
              </a:rPr>
              <a:t> PPT </a:t>
            </a:r>
            <a:r>
              <a:rPr lang="en-US" sz="1400" dirty="0" err="1">
                <a:latin typeface="Indivisa Text Sans" pitchFamily="2" charset="77"/>
              </a:rPr>
              <a:t>llamado</a:t>
            </a:r>
            <a:r>
              <a:rPr lang="en-US" sz="1400" dirty="0">
                <a:latin typeface="Indivisa Text Sans" pitchFamily="2" charset="77"/>
              </a:rPr>
              <a:t> RECURSOS-PRESENTACION_LASALLE_2020 que </a:t>
            </a:r>
            <a:r>
              <a:rPr lang="en-US" sz="1400" dirty="0" err="1">
                <a:latin typeface="Indivisa Text Sans" pitchFamily="2" charset="77"/>
              </a:rPr>
              <a:t>contiene</a:t>
            </a:r>
            <a:r>
              <a:rPr lang="en-US" sz="1400" dirty="0">
                <a:latin typeface="Indivisa Text Sans" pitchFamily="2" charset="77"/>
              </a:rPr>
              <a:t>: </a:t>
            </a:r>
            <a:r>
              <a:rPr lang="en-US" sz="1400" dirty="0" err="1">
                <a:latin typeface="Indivisa Text Sans" pitchFamily="2" charset="77"/>
              </a:rPr>
              <a:t>portadillas</a:t>
            </a:r>
            <a:r>
              <a:rPr lang="en-US" sz="1400" dirty="0">
                <a:latin typeface="Indivisa Text Sans" pitchFamily="2" charset="77"/>
              </a:rPr>
              <a:t> extras, </a:t>
            </a:r>
            <a:r>
              <a:rPr lang="en-US" sz="1400" dirty="0" err="1">
                <a:latin typeface="Indivisa Text Sans" pitchFamily="2" charset="77"/>
              </a:rPr>
              <a:t>íconos</a:t>
            </a:r>
            <a:r>
              <a:rPr lang="en-US" sz="1400" dirty="0">
                <a:latin typeface="Indivisa Text Sans" pitchFamily="2" charset="77"/>
              </a:rPr>
              <a:t> y </a:t>
            </a:r>
            <a:r>
              <a:rPr lang="en-US" sz="1400" dirty="0" err="1">
                <a:latin typeface="Indivisa Text Sans" pitchFamily="2" charset="77"/>
              </a:rPr>
              <a:t>mapas</a:t>
            </a:r>
            <a:r>
              <a:rPr lang="en-US" sz="1400" dirty="0">
                <a:latin typeface="Indivisa Text Sans" pitchFamily="2" charset="77"/>
              </a:rPr>
              <a:t>.</a:t>
            </a:r>
          </a:p>
          <a:p>
            <a:pPr marL="285750" indent="-285750">
              <a:buFont typeface="Arial" panose="020B0604020202020204" pitchFamily="34" charset="0"/>
              <a:buChar char="•"/>
              <a:defRPr/>
            </a:pPr>
            <a:endParaRPr lang="en-US" sz="1400" dirty="0">
              <a:latin typeface="Indivisa Text Sans" pitchFamily="2" charset="77"/>
            </a:endParaRPr>
          </a:p>
          <a:p>
            <a:pPr marL="285750" indent="-285750">
              <a:buFont typeface="Arial" panose="020B0604020202020204" pitchFamily="34" charset="0"/>
              <a:buChar char="•"/>
              <a:defRPr/>
            </a:pPr>
            <a:r>
              <a:rPr lang="en-US" sz="1400" dirty="0" err="1">
                <a:latin typeface="Indivisa Text Sans" pitchFamily="2" charset="77"/>
              </a:rPr>
              <a:t>Utiliza</a:t>
            </a:r>
            <a:r>
              <a:rPr lang="en-US" sz="1400" dirty="0">
                <a:latin typeface="Indivisa Text Sans" pitchFamily="2" charset="77"/>
              </a:rPr>
              <a:t> las </a:t>
            </a:r>
            <a:r>
              <a:rPr lang="en-US" sz="1400" dirty="0" err="1">
                <a:latin typeface="Indivisa Text Sans" pitchFamily="2" charset="77"/>
              </a:rPr>
              <a:t>portadillas</a:t>
            </a:r>
            <a:r>
              <a:rPr lang="en-US" sz="1400" dirty="0">
                <a:latin typeface="Indivisa Text Sans" pitchFamily="2" charset="77"/>
              </a:rPr>
              <a:t> que </a:t>
            </a:r>
            <a:r>
              <a:rPr lang="en-US" sz="1400" dirty="0" err="1">
                <a:latin typeface="Indivisa Text Sans" pitchFamily="2" charset="77"/>
              </a:rPr>
              <a:t>mejor</a:t>
            </a:r>
            <a:r>
              <a:rPr lang="en-US" sz="1400" dirty="0">
                <a:latin typeface="Indivisa Text Sans" pitchFamily="2" charset="77"/>
              </a:rPr>
              <a:t> se </a:t>
            </a:r>
            <a:r>
              <a:rPr lang="en-US" sz="1400" dirty="0" err="1">
                <a:latin typeface="Indivisa Text Sans" pitchFamily="2" charset="77"/>
              </a:rPr>
              <a:t>ajuste</a:t>
            </a:r>
            <a:r>
              <a:rPr lang="en-US" sz="1400" dirty="0">
                <a:latin typeface="Indivisa Text Sans" pitchFamily="2" charset="77"/>
              </a:rPr>
              <a:t> al </a:t>
            </a:r>
            <a:r>
              <a:rPr lang="en-US" sz="1400" dirty="0" err="1">
                <a:latin typeface="Indivisa Text Sans" pitchFamily="2" charset="77"/>
              </a:rPr>
              <a:t>tema</a:t>
            </a:r>
            <a:r>
              <a:rPr lang="en-US" sz="1400" dirty="0">
                <a:latin typeface="Indivisa Text Sans" pitchFamily="2" charset="77"/>
              </a:rPr>
              <a:t> de </a:t>
            </a:r>
            <a:r>
              <a:rPr lang="en-US" sz="1400" dirty="0" err="1">
                <a:latin typeface="Indivisa Text Sans" pitchFamily="2" charset="77"/>
              </a:rPr>
              <a:t>tu</a:t>
            </a:r>
            <a:r>
              <a:rPr lang="en-US" sz="1400" dirty="0">
                <a:latin typeface="Indivisa Text Sans" pitchFamily="2" charset="77"/>
              </a:rPr>
              <a:t> </a:t>
            </a:r>
            <a:r>
              <a:rPr lang="en-US" sz="1400" dirty="0" err="1">
                <a:latin typeface="Indivisa Text Sans" pitchFamily="2" charset="77"/>
              </a:rPr>
              <a:t>presentación</a:t>
            </a:r>
            <a:r>
              <a:rPr lang="en-US" sz="1400" dirty="0">
                <a:latin typeface="Indivisa Text Sans" pitchFamily="2" charset="77"/>
              </a:rPr>
              <a:t>.</a:t>
            </a:r>
          </a:p>
          <a:p>
            <a:pPr marL="285750" indent="-285750">
              <a:buFont typeface="Arial" panose="020B0604020202020204" pitchFamily="34" charset="0"/>
              <a:buChar char="•"/>
              <a:defRPr/>
            </a:pPr>
            <a:endParaRPr lang="en-US" sz="1400" dirty="0">
              <a:latin typeface="Indivisa Text Sans" pitchFamily="2" charset="77"/>
            </a:endParaRPr>
          </a:p>
          <a:p>
            <a:pPr marL="285750" indent="-285750">
              <a:buFont typeface="Arial" panose="020B0604020202020204" pitchFamily="34" charset="0"/>
              <a:buChar char="•"/>
              <a:defRPr/>
            </a:pPr>
            <a:r>
              <a:rPr lang="en-US" sz="1400" dirty="0">
                <a:latin typeface="Indivisa Text Sans" pitchFamily="2" charset="77"/>
              </a:rPr>
              <a:t>Las </a:t>
            </a:r>
            <a:r>
              <a:rPr lang="en-US" sz="1400" dirty="0" err="1">
                <a:latin typeface="Indivisa Text Sans" pitchFamily="2" charset="77"/>
              </a:rPr>
              <a:t>portadillas</a:t>
            </a:r>
            <a:r>
              <a:rPr lang="en-US" sz="1400" dirty="0">
                <a:latin typeface="Indivisa Text Sans" pitchFamily="2" charset="77"/>
              </a:rPr>
              <a:t> </a:t>
            </a:r>
            <a:r>
              <a:rPr lang="en-US" sz="1400" dirty="0" err="1">
                <a:latin typeface="Indivisa Text Sans" pitchFamily="2" charset="77"/>
              </a:rPr>
              <a:t>tienen</a:t>
            </a:r>
            <a:r>
              <a:rPr lang="en-US" sz="1400" dirty="0">
                <a:latin typeface="Indivisa Text Sans" pitchFamily="2" charset="77"/>
              </a:rPr>
              <a:t> </a:t>
            </a:r>
            <a:r>
              <a:rPr lang="en-US" sz="1400" dirty="0" err="1">
                <a:latin typeface="Indivisa Text Sans" pitchFamily="2" charset="77"/>
              </a:rPr>
              <a:t>una</a:t>
            </a:r>
            <a:r>
              <a:rPr lang="en-US" sz="1400" dirty="0">
                <a:latin typeface="Indivisa Text Sans" pitchFamily="2" charset="77"/>
              </a:rPr>
              <a:t> </a:t>
            </a:r>
            <a:r>
              <a:rPr lang="en-US" sz="1400" dirty="0" err="1">
                <a:latin typeface="Indivisa Text Sans" pitchFamily="2" charset="77"/>
              </a:rPr>
              <a:t>capa</a:t>
            </a:r>
            <a:r>
              <a:rPr lang="en-US" sz="1400" dirty="0">
                <a:latin typeface="Indivisa Text Sans" pitchFamily="2" charset="77"/>
              </a:rPr>
              <a:t> con </a:t>
            </a:r>
            <a:r>
              <a:rPr lang="en-US" sz="1400" dirty="0" err="1">
                <a:latin typeface="Indivisa Text Sans" pitchFamily="2" charset="77"/>
              </a:rPr>
              <a:t>transparencia</a:t>
            </a:r>
            <a:r>
              <a:rPr lang="en-US" sz="1400" dirty="0">
                <a:latin typeface="Indivisa Text Sans" pitchFamily="2" charset="77"/>
              </a:rPr>
              <a:t> para </a:t>
            </a:r>
            <a:r>
              <a:rPr lang="en-US" sz="1400" dirty="0" err="1">
                <a:latin typeface="Indivisa Text Sans" pitchFamily="2" charset="77"/>
              </a:rPr>
              <a:t>asegurar</a:t>
            </a:r>
            <a:r>
              <a:rPr lang="en-US" sz="1400" dirty="0">
                <a:latin typeface="Indivisa Text Sans" pitchFamily="2" charset="77"/>
              </a:rPr>
              <a:t> la </a:t>
            </a:r>
            <a:r>
              <a:rPr lang="en-US" sz="1400" dirty="0" err="1">
                <a:latin typeface="Indivisa Text Sans" pitchFamily="2" charset="77"/>
              </a:rPr>
              <a:t>lectura</a:t>
            </a:r>
            <a:r>
              <a:rPr lang="en-US" sz="1400" dirty="0">
                <a:latin typeface="Indivisa Text Sans" pitchFamily="2" charset="77"/>
              </a:rPr>
              <a:t> de </a:t>
            </a:r>
            <a:r>
              <a:rPr lang="en-US" sz="1400" dirty="0" err="1">
                <a:latin typeface="Indivisa Text Sans" pitchFamily="2" charset="77"/>
              </a:rPr>
              <a:t>los</a:t>
            </a:r>
            <a:r>
              <a:rPr lang="en-US" sz="1400" dirty="0">
                <a:latin typeface="Indivisa Text Sans" pitchFamily="2" charset="77"/>
              </a:rPr>
              <a:t> </a:t>
            </a:r>
            <a:r>
              <a:rPr lang="en-US" sz="1400" dirty="0" err="1">
                <a:latin typeface="Indivisa Text Sans" pitchFamily="2" charset="77"/>
              </a:rPr>
              <a:t>textos</a:t>
            </a:r>
            <a:r>
              <a:rPr lang="en-US" sz="1400" dirty="0">
                <a:latin typeface="Indivisa Text Sans" pitchFamily="2" charset="77"/>
              </a:rPr>
              <a:t>; </a:t>
            </a:r>
            <a:r>
              <a:rPr lang="en-US" sz="1400" dirty="0" err="1">
                <a:latin typeface="Indivisa Text Sans" pitchFamily="2" charset="77"/>
              </a:rPr>
              <a:t>si</a:t>
            </a:r>
            <a:r>
              <a:rPr lang="en-US" sz="1400" dirty="0">
                <a:latin typeface="Indivisa Text Sans" pitchFamily="2" charset="77"/>
              </a:rPr>
              <a:t> se </a:t>
            </a:r>
            <a:r>
              <a:rPr lang="en-US" sz="1400" dirty="0" err="1">
                <a:latin typeface="Indivisa Text Sans" pitchFamily="2" charset="77"/>
              </a:rPr>
              <a:t>usa</a:t>
            </a:r>
            <a:r>
              <a:rPr lang="en-US" sz="1400" dirty="0">
                <a:latin typeface="Indivisa Text Sans" pitchFamily="2" charset="77"/>
              </a:rPr>
              <a:t> </a:t>
            </a:r>
            <a:r>
              <a:rPr lang="en-US" sz="1400" dirty="0" err="1">
                <a:latin typeface="Indivisa Text Sans" pitchFamily="2" charset="77"/>
              </a:rPr>
              <a:t>una</a:t>
            </a:r>
            <a:r>
              <a:rPr lang="en-US" sz="1400" dirty="0">
                <a:latin typeface="Indivisa Text Sans" pitchFamily="2" charset="77"/>
              </a:rPr>
              <a:t> imagen </a:t>
            </a:r>
            <a:r>
              <a:rPr lang="en-US" sz="1400" dirty="0" err="1">
                <a:latin typeface="Indivisa Text Sans" pitchFamily="2" charset="77"/>
              </a:rPr>
              <a:t>propia</a:t>
            </a:r>
            <a:r>
              <a:rPr lang="en-US" sz="1400" dirty="0">
                <a:latin typeface="Indivisa Text Sans" pitchFamily="2" charset="77"/>
              </a:rPr>
              <a:t>, </a:t>
            </a:r>
            <a:r>
              <a:rPr lang="en-US" sz="1400" dirty="0" err="1">
                <a:latin typeface="Indivisa Text Sans" pitchFamily="2" charset="77"/>
              </a:rPr>
              <a:t>recomendamos</a:t>
            </a:r>
            <a:r>
              <a:rPr lang="en-US" sz="1400" dirty="0">
                <a:latin typeface="Indivisa Text Sans" pitchFamily="2" charset="77"/>
              </a:rPr>
              <a:t> </a:t>
            </a:r>
            <a:r>
              <a:rPr lang="en-US" sz="1400" dirty="0" err="1">
                <a:latin typeface="Indivisa Text Sans" pitchFamily="2" charset="77"/>
              </a:rPr>
              <a:t>copiar</a:t>
            </a:r>
            <a:r>
              <a:rPr lang="en-US" sz="1400" dirty="0">
                <a:latin typeface="Indivisa Text Sans" pitchFamily="2" charset="77"/>
              </a:rPr>
              <a:t> y </a:t>
            </a:r>
            <a:r>
              <a:rPr lang="en-US" sz="1400" dirty="0" err="1">
                <a:latin typeface="Indivisa Text Sans" pitchFamily="2" charset="77"/>
              </a:rPr>
              <a:t>pegar</a:t>
            </a:r>
            <a:r>
              <a:rPr lang="en-US" sz="1400" dirty="0">
                <a:latin typeface="Indivisa Text Sans" pitchFamily="2" charset="77"/>
              </a:rPr>
              <a:t> la </a:t>
            </a:r>
            <a:r>
              <a:rPr lang="en-US" sz="1400" dirty="0" err="1">
                <a:latin typeface="Indivisa Text Sans" pitchFamily="2" charset="77"/>
              </a:rPr>
              <a:t>capa</a:t>
            </a:r>
            <a:r>
              <a:rPr lang="en-US" sz="1400" dirty="0">
                <a:latin typeface="Indivisa Text Sans" pitchFamily="2" charset="77"/>
              </a:rPr>
              <a:t> con la </a:t>
            </a:r>
            <a:r>
              <a:rPr lang="en-US" sz="1400" dirty="0" err="1">
                <a:latin typeface="Indivisa Text Sans" pitchFamily="2" charset="77"/>
              </a:rPr>
              <a:t>transparencia</a:t>
            </a:r>
            <a:r>
              <a:rPr lang="en-US" sz="1400" dirty="0">
                <a:latin typeface="Indivisa Text Sans" pitchFamily="2" charset="77"/>
              </a:rPr>
              <a:t>, </a:t>
            </a:r>
            <a:r>
              <a:rPr lang="en-US" sz="1400" dirty="0" err="1">
                <a:latin typeface="Indivisa Text Sans" pitchFamily="2" charset="77"/>
              </a:rPr>
              <a:t>encima</a:t>
            </a:r>
            <a:r>
              <a:rPr lang="en-US" sz="1400" dirty="0">
                <a:latin typeface="Indivisa Text Sans" pitchFamily="2" charset="77"/>
              </a:rPr>
              <a:t> de la </a:t>
            </a:r>
            <a:r>
              <a:rPr lang="en-US" sz="1400" dirty="0" err="1">
                <a:latin typeface="Indivisa Text Sans" pitchFamily="2" charset="77"/>
              </a:rPr>
              <a:t>foto</a:t>
            </a:r>
            <a:r>
              <a:rPr lang="en-US" sz="1400" dirty="0">
                <a:latin typeface="Indivisa Text Sans" pitchFamily="2" charset="77"/>
              </a:rPr>
              <a:t>. </a:t>
            </a:r>
          </a:p>
          <a:p>
            <a:pPr marL="285750" indent="-285750">
              <a:buFont typeface="Arial" panose="020B0604020202020204" pitchFamily="34" charset="0"/>
              <a:buChar char="•"/>
              <a:defRPr/>
            </a:pPr>
            <a:endParaRPr lang="en-US" sz="1400" dirty="0">
              <a:latin typeface="Indivisa Text Sans" pitchFamily="2" charset="77"/>
            </a:endParaRPr>
          </a:p>
          <a:p>
            <a:pPr marL="285750" indent="-285750">
              <a:buFont typeface="Arial" panose="020B0604020202020204" pitchFamily="34" charset="0"/>
              <a:buChar char="•"/>
              <a:defRPr/>
            </a:pPr>
            <a:r>
              <a:rPr lang="en-US" sz="1400" dirty="0" err="1">
                <a:latin typeface="Indivisa Text Sans" pitchFamily="2" charset="77"/>
              </a:rPr>
              <a:t>Es</a:t>
            </a:r>
            <a:r>
              <a:rPr lang="en-US" sz="1400" dirty="0">
                <a:latin typeface="Indivisa Text Sans" pitchFamily="2" charset="77"/>
              </a:rPr>
              <a:t> </a:t>
            </a:r>
            <a:r>
              <a:rPr lang="en-US" sz="1400" dirty="0" err="1">
                <a:latin typeface="Indivisa Text Sans" pitchFamily="2" charset="77"/>
              </a:rPr>
              <a:t>posible</a:t>
            </a:r>
            <a:r>
              <a:rPr lang="en-US" sz="1400" dirty="0">
                <a:latin typeface="Indivisa Text Sans" pitchFamily="2" charset="77"/>
              </a:rPr>
              <a:t> </a:t>
            </a:r>
            <a:r>
              <a:rPr lang="en-US" sz="1400" dirty="0" err="1">
                <a:latin typeface="Indivisa Text Sans" pitchFamily="2" charset="77"/>
              </a:rPr>
              <a:t>eliminar</a:t>
            </a:r>
            <a:r>
              <a:rPr lang="en-US" sz="1400" dirty="0">
                <a:latin typeface="Indivisa Text Sans" pitchFamily="2" charset="77"/>
              </a:rPr>
              <a:t> las </a:t>
            </a:r>
            <a:r>
              <a:rPr lang="en-US" sz="1400" dirty="0" err="1">
                <a:latin typeface="Indivisa Text Sans" pitchFamily="2" charset="77"/>
              </a:rPr>
              <a:t>diapositivas</a:t>
            </a:r>
            <a:r>
              <a:rPr lang="en-US" sz="1400" dirty="0">
                <a:latin typeface="Indivisa Text Sans" pitchFamily="2" charset="77"/>
              </a:rPr>
              <a:t> que no </a:t>
            </a:r>
            <a:r>
              <a:rPr lang="en-US" sz="1400" dirty="0" err="1">
                <a:latin typeface="Indivisa Text Sans" pitchFamily="2" charset="77"/>
              </a:rPr>
              <a:t>sean</a:t>
            </a:r>
            <a:r>
              <a:rPr lang="en-US" sz="1400" dirty="0">
                <a:latin typeface="Indivisa Text Sans" pitchFamily="2" charset="77"/>
              </a:rPr>
              <a:t> </a:t>
            </a:r>
            <a:r>
              <a:rPr lang="en-US" sz="1400" dirty="0" err="1">
                <a:latin typeface="Indivisa Text Sans" pitchFamily="2" charset="77"/>
              </a:rPr>
              <a:t>necesarias</a:t>
            </a:r>
            <a:r>
              <a:rPr lang="en-US" sz="1400" dirty="0">
                <a:latin typeface="Indivisa Text Sans" pitchFamily="2" charset="77"/>
              </a:rPr>
              <a:t>.</a:t>
            </a:r>
          </a:p>
          <a:p>
            <a:pPr marL="285750" indent="-285750">
              <a:buFont typeface="Arial" panose="020B0604020202020204" pitchFamily="34" charset="0"/>
              <a:buChar char="•"/>
              <a:defRPr/>
            </a:pPr>
            <a:endParaRPr lang="en-US" sz="1400" dirty="0">
              <a:latin typeface="Indivisa Text Sans" pitchFamily="2" charset="77"/>
            </a:endParaRPr>
          </a:p>
          <a:p>
            <a:pPr marL="285750" indent="-285750">
              <a:buFont typeface="Arial" panose="020B0604020202020204" pitchFamily="34" charset="0"/>
              <a:buChar char="•"/>
              <a:defRPr/>
            </a:pPr>
            <a:r>
              <a:rPr lang="en-US" sz="1400" b="1" dirty="0">
                <a:latin typeface="Indivisa Text Sans" pitchFamily="2" charset="77"/>
              </a:rPr>
              <a:t>Para el </a:t>
            </a:r>
            <a:r>
              <a:rPr lang="en-US" sz="1400" b="1" dirty="0" err="1">
                <a:latin typeface="Indivisa Text Sans" pitchFamily="2" charset="77"/>
              </a:rPr>
              <a:t>Concurso</a:t>
            </a:r>
            <a:r>
              <a:rPr lang="en-US" sz="1400" b="1" dirty="0">
                <a:latin typeface="Indivisa Text Sans" pitchFamily="2" charset="77"/>
              </a:rPr>
              <a:t> del </a:t>
            </a:r>
            <a:r>
              <a:rPr lang="en-US" sz="1400" b="1" dirty="0" err="1">
                <a:latin typeface="Indivisa Text Sans" pitchFamily="2" charset="77"/>
              </a:rPr>
              <a:t>CLIDi</a:t>
            </a:r>
            <a:r>
              <a:rPr lang="en-US" sz="1400" b="1" dirty="0">
                <a:latin typeface="Indivisa Text Sans" pitchFamily="2" charset="77"/>
              </a:rPr>
              <a:t> 2021 el </a:t>
            </a:r>
            <a:r>
              <a:rPr lang="en-US" sz="1400" b="1" dirty="0" err="1">
                <a:latin typeface="Indivisa Text Sans" pitchFamily="2" charset="77"/>
              </a:rPr>
              <a:t>formato</a:t>
            </a:r>
            <a:r>
              <a:rPr lang="en-US" sz="1400" b="1" dirty="0">
                <a:latin typeface="Indivisa Text Sans" pitchFamily="2" charset="77"/>
              </a:rPr>
              <a:t> y </a:t>
            </a:r>
            <a:r>
              <a:rPr lang="en-US" sz="1400" b="1" dirty="0" err="1">
                <a:latin typeface="Indivisa Text Sans" pitchFamily="2" charset="77"/>
              </a:rPr>
              <a:t>estilo</a:t>
            </a:r>
            <a:r>
              <a:rPr lang="en-US" sz="1400" b="1" dirty="0">
                <a:latin typeface="Indivisa Text Sans" pitchFamily="2" charset="77"/>
              </a:rPr>
              <a:t> son </a:t>
            </a:r>
            <a:r>
              <a:rPr lang="en-US" sz="1400" b="1" dirty="0" err="1">
                <a:latin typeface="Indivisa Text Sans" pitchFamily="2" charset="77"/>
              </a:rPr>
              <a:t>libres</a:t>
            </a:r>
            <a:r>
              <a:rPr lang="en-US" sz="1400" b="1" dirty="0">
                <a:latin typeface="Indivisa Text Sans" pitchFamily="2" charset="77"/>
              </a:rPr>
              <a:t>; </a:t>
            </a:r>
            <a:r>
              <a:rPr lang="en-US" sz="1400" b="1" dirty="0" err="1">
                <a:latin typeface="Indivisa Text Sans" pitchFamily="2" charset="77"/>
              </a:rPr>
              <a:t>en</a:t>
            </a:r>
            <a:r>
              <a:rPr lang="en-US" sz="1400" b="1" dirty="0">
                <a:latin typeface="Indivisa Text Sans" pitchFamily="2" charset="77"/>
              </a:rPr>
              <a:t> </a:t>
            </a:r>
            <a:r>
              <a:rPr lang="en-US" sz="1400" b="1" dirty="0" err="1">
                <a:latin typeface="Indivisa Text Sans" pitchFamily="2" charset="77"/>
              </a:rPr>
              <a:t>esta</a:t>
            </a:r>
            <a:r>
              <a:rPr lang="en-US" sz="1400" b="1" dirty="0">
                <a:latin typeface="Indivisa Text Sans" pitchFamily="2" charset="77"/>
              </a:rPr>
              <a:t> </a:t>
            </a:r>
            <a:r>
              <a:rPr lang="en-US" sz="1400" b="1" dirty="0" err="1">
                <a:latin typeface="Indivisa Text Sans" pitchFamily="2" charset="77"/>
              </a:rPr>
              <a:t>presentación</a:t>
            </a:r>
            <a:r>
              <a:rPr lang="en-US" sz="1400" b="1" dirty="0">
                <a:latin typeface="Indivisa Text Sans" pitchFamily="2" charset="77"/>
              </a:rPr>
              <a:t> solo se </a:t>
            </a:r>
            <a:r>
              <a:rPr lang="en-US" sz="1400" b="1" dirty="0" err="1">
                <a:latin typeface="Indivisa Text Sans" pitchFamily="2" charset="77"/>
              </a:rPr>
              <a:t>indican</a:t>
            </a:r>
            <a:r>
              <a:rPr lang="en-US" sz="1400" b="1" dirty="0">
                <a:latin typeface="Indivisa Text Sans" pitchFamily="2" charset="77"/>
              </a:rPr>
              <a:t> los </a:t>
            </a:r>
            <a:r>
              <a:rPr lang="en-US" sz="1400" b="1" dirty="0" err="1">
                <a:latin typeface="Indivisa Text Sans" pitchFamily="2" charset="77"/>
              </a:rPr>
              <a:t>contenidos</a:t>
            </a:r>
            <a:r>
              <a:rPr lang="en-US" sz="1400" b="1" dirty="0">
                <a:latin typeface="Indivisa Text Sans" pitchFamily="2" charset="77"/>
              </a:rPr>
              <a:t> </a:t>
            </a:r>
            <a:r>
              <a:rPr lang="en-US" sz="1400" b="1" dirty="0" err="1">
                <a:latin typeface="Indivisa Text Sans" pitchFamily="2" charset="77"/>
              </a:rPr>
              <a:t>obligatorios</a:t>
            </a:r>
            <a:r>
              <a:rPr lang="en-US" sz="1400" b="1" dirty="0">
                <a:latin typeface="Indivisa Text Sans" pitchFamily="2" charset="77"/>
              </a:rPr>
              <a:t> </a:t>
            </a:r>
            <a:r>
              <a:rPr lang="en-US" sz="1400" b="1" dirty="0" err="1">
                <a:latin typeface="Indivisa Text Sans" pitchFamily="2" charset="77"/>
              </a:rPr>
              <a:t>requeridos</a:t>
            </a:r>
            <a:r>
              <a:rPr lang="en-US" sz="1400" b="1" dirty="0">
                <a:latin typeface="Indivisa Text Sans" pitchFamily="2" charset="77"/>
              </a:rPr>
              <a:t> para la </a:t>
            </a:r>
            <a:r>
              <a:rPr lang="en-US" sz="1400" b="1" dirty="0" err="1">
                <a:latin typeface="Indivisa Text Sans" pitchFamily="2" charset="77"/>
              </a:rPr>
              <a:t>presentación</a:t>
            </a:r>
            <a:r>
              <a:rPr lang="en-US" sz="1400" b="1" dirty="0">
                <a:latin typeface="Indivisa Text Sans" pitchFamily="2" charset="77"/>
              </a:rPr>
              <a:t>.</a:t>
            </a:r>
          </a:p>
        </p:txBody>
      </p:sp>
      <p:sp>
        <p:nvSpPr>
          <p:cNvPr id="9218" name="TextBox 7">
            <a:extLst>
              <a:ext uri="{FF2B5EF4-FFF2-40B4-BE49-F238E27FC236}">
                <a16:creationId xmlns:a16="http://schemas.microsoft.com/office/drawing/2014/main" id="{72741AF5-598A-0946-B73A-5FA8E784D096}"/>
              </a:ext>
            </a:extLst>
          </p:cNvPr>
          <p:cNvSpPr txBox="1">
            <a:spLocks noChangeArrowheads="1"/>
          </p:cNvSpPr>
          <p:nvPr/>
        </p:nvSpPr>
        <p:spPr bwMode="auto">
          <a:xfrm>
            <a:off x="1150938" y="915988"/>
            <a:ext cx="6105525" cy="117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_tradnl" altLang="en-US" sz="3000">
                <a:solidFill>
                  <a:srgbClr val="FF0000"/>
                </a:solidFill>
                <a:latin typeface="Indivisa Text Sans Light" pitchFamily="2" charset="77"/>
              </a:rPr>
              <a:t>RECOMENDACIONES</a:t>
            </a:r>
          </a:p>
          <a:p>
            <a:r>
              <a:rPr lang="en-US" altLang="en-US" sz="2000">
                <a:solidFill>
                  <a:srgbClr val="002060"/>
                </a:solidFill>
                <a:latin typeface="Indivisa Text Sans" pitchFamily="2" charset="77"/>
              </a:rPr>
              <a:t>de uso para esta plantilla institucional</a:t>
            </a:r>
            <a:endParaRPr lang="es-ES_tradnl" altLang="en-US" sz="2000" b="1">
              <a:solidFill>
                <a:srgbClr val="002060"/>
              </a:solidFill>
              <a:latin typeface="Indivisa Text Sans" pitchFamily="2" charset="77"/>
            </a:endParaRPr>
          </a:p>
        </p:txBody>
      </p:sp>
      <p:sp>
        <p:nvSpPr>
          <p:cNvPr id="9219" name="Rectangle 4">
            <a:extLst>
              <a:ext uri="{FF2B5EF4-FFF2-40B4-BE49-F238E27FC236}">
                <a16:creationId xmlns:a16="http://schemas.microsoft.com/office/drawing/2014/main" id="{678D09D0-E7DC-C840-B498-26E1F826064C}"/>
              </a:ext>
            </a:extLst>
          </p:cNvPr>
          <p:cNvSpPr>
            <a:spLocks noChangeArrowheads="1"/>
          </p:cNvSpPr>
          <p:nvPr/>
        </p:nvSpPr>
        <p:spPr bwMode="auto">
          <a:xfrm>
            <a:off x="9502775" y="6137275"/>
            <a:ext cx="2208213"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s-ES_tradnl" altLang="en-US" sz="1100">
                <a:solidFill>
                  <a:srgbClr val="FF0000"/>
                </a:solidFill>
                <a:latin typeface="Indivisa Text Sans" pitchFamily="2" charset="77"/>
              </a:rPr>
              <a:t>Duda, comentarios o solicitudes:</a:t>
            </a:r>
          </a:p>
          <a:p>
            <a:pPr algn="r"/>
            <a:r>
              <a:rPr lang="es-ES_tradnl" altLang="en-US" sz="1100">
                <a:solidFill>
                  <a:srgbClr val="FF0000"/>
                </a:solidFill>
                <a:latin typeface="Indivisa Text Sans" pitchFamily="2" charset="77"/>
              </a:rPr>
              <a:t>Ext. 1103</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42" name="Picture 2">
            <a:extLst>
              <a:ext uri="{FF2B5EF4-FFF2-40B4-BE49-F238E27FC236}">
                <a16:creationId xmlns:a16="http://schemas.microsoft.com/office/drawing/2014/main" id="{D48CB919-0E49-ED48-A7BA-744B34D93D7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10">
            <a:extLst>
              <a:ext uri="{FF2B5EF4-FFF2-40B4-BE49-F238E27FC236}">
                <a16:creationId xmlns:a16="http://schemas.microsoft.com/office/drawing/2014/main" id="{7BCDEA74-58A5-6A47-83F7-C0E29E79B055}"/>
              </a:ext>
            </a:extLst>
          </p:cNvPr>
          <p:cNvSpPr/>
          <p:nvPr/>
        </p:nvSpPr>
        <p:spPr>
          <a:xfrm>
            <a:off x="0" y="0"/>
            <a:ext cx="12192000" cy="6858000"/>
          </a:xfrm>
          <a:prstGeom prst="rect">
            <a:avLst/>
          </a:prstGeom>
          <a:solidFill>
            <a:srgbClr val="002060">
              <a:alpha val="1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_tradnl"/>
          </a:p>
        </p:txBody>
      </p:sp>
      <p:sp>
        <p:nvSpPr>
          <p:cNvPr id="10244" name="TextBox 8">
            <a:extLst>
              <a:ext uri="{FF2B5EF4-FFF2-40B4-BE49-F238E27FC236}">
                <a16:creationId xmlns:a16="http://schemas.microsoft.com/office/drawing/2014/main" id="{2F574FB3-9A0C-444D-8633-57BE9B07DFFD}"/>
              </a:ext>
            </a:extLst>
          </p:cNvPr>
          <p:cNvSpPr txBox="1">
            <a:spLocks noChangeArrowheads="1"/>
          </p:cNvSpPr>
          <p:nvPr/>
        </p:nvSpPr>
        <p:spPr bwMode="auto">
          <a:xfrm>
            <a:off x="2716213" y="2728913"/>
            <a:ext cx="6111875" cy="2478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a:lnSpc>
                <a:spcPts val="9000"/>
              </a:lnSpc>
            </a:pPr>
            <a:r>
              <a:rPr lang="es-ES_tradnl" altLang="en-US" sz="6000" b="1">
                <a:solidFill>
                  <a:schemeClr val="bg1"/>
                </a:solidFill>
                <a:latin typeface="Indivisa Text Sans" pitchFamily="2" charset="77"/>
              </a:rPr>
              <a:t>Título </a:t>
            </a:r>
            <a:r>
              <a:rPr lang="es-ES_tradnl" altLang="en-US" sz="6000">
                <a:solidFill>
                  <a:schemeClr val="bg1"/>
                </a:solidFill>
                <a:latin typeface="Indivisa Text Sans Light" pitchFamily="2" charset="77"/>
              </a:rPr>
              <a:t>01</a:t>
            </a:r>
          </a:p>
          <a:p>
            <a:pPr algn="ctr"/>
            <a:r>
              <a:rPr lang="es-ES_tradnl" altLang="en-US" sz="1500" b="1">
                <a:solidFill>
                  <a:schemeClr val="bg1"/>
                </a:solidFill>
                <a:latin typeface="Indivisa Text Sans" pitchFamily="2" charset="77"/>
              </a:rPr>
              <a:t>Subtítulo o tema</a:t>
            </a:r>
          </a:p>
          <a:p>
            <a:pPr algn="ctr"/>
            <a:endParaRPr lang="es-ES_tradnl" altLang="en-US" sz="6000">
              <a:solidFill>
                <a:schemeClr val="bg1"/>
              </a:solidFill>
              <a:latin typeface="Indivisa Text Sans Light" pitchFamily="2" charset="77"/>
            </a:endParaRPr>
          </a:p>
        </p:txBody>
      </p:sp>
      <p:sp>
        <p:nvSpPr>
          <p:cNvPr id="15" name="Oval 14">
            <a:extLst>
              <a:ext uri="{FF2B5EF4-FFF2-40B4-BE49-F238E27FC236}">
                <a16:creationId xmlns:a16="http://schemas.microsoft.com/office/drawing/2014/main" id="{2B014072-9AA2-794D-AB9F-C343E9D58047}"/>
              </a:ext>
            </a:extLst>
          </p:cNvPr>
          <p:cNvSpPr/>
          <p:nvPr/>
        </p:nvSpPr>
        <p:spPr>
          <a:xfrm>
            <a:off x="5414963" y="2046288"/>
            <a:ext cx="714375" cy="71437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_tradnl"/>
          </a:p>
        </p:txBody>
      </p:sp>
      <p:pic>
        <p:nvPicPr>
          <p:cNvPr id="10246" name="Picture 611">
            <a:extLst>
              <a:ext uri="{FF2B5EF4-FFF2-40B4-BE49-F238E27FC236}">
                <a16:creationId xmlns:a16="http://schemas.microsoft.com/office/drawing/2014/main" id="{5A6926EB-A1A8-C248-A9CB-F5C80A3DCD0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91175" y="2208213"/>
            <a:ext cx="360363"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7" name="Picture 16">
            <a:extLst>
              <a:ext uri="{FF2B5EF4-FFF2-40B4-BE49-F238E27FC236}">
                <a16:creationId xmlns:a16="http://schemas.microsoft.com/office/drawing/2014/main" id="{8D62CF64-2CFF-FD4E-95DC-DED82A2FBBC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82300" y="279400"/>
            <a:ext cx="1000125" cy="327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1266" name="Picture 2">
            <a:extLst>
              <a:ext uri="{FF2B5EF4-FFF2-40B4-BE49-F238E27FC236}">
                <a16:creationId xmlns:a16="http://schemas.microsoft.com/office/drawing/2014/main" id="{A6626FAD-1809-8946-A2E8-2CAF4B6C6EE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9">
            <a:extLst>
              <a:ext uri="{FF2B5EF4-FFF2-40B4-BE49-F238E27FC236}">
                <a16:creationId xmlns:a16="http://schemas.microsoft.com/office/drawing/2014/main" id="{D0F4B20F-FC13-9748-92DE-704760CF2F76}"/>
              </a:ext>
            </a:extLst>
          </p:cNvPr>
          <p:cNvSpPr/>
          <p:nvPr/>
        </p:nvSpPr>
        <p:spPr>
          <a:xfrm>
            <a:off x="0" y="0"/>
            <a:ext cx="12192000" cy="6858000"/>
          </a:xfrm>
          <a:prstGeom prst="rect">
            <a:avLst/>
          </a:prstGeom>
          <a:solidFill>
            <a:srgbClr val="00206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_tradnl"/>
          </a:p>
        </p:txBody>
      </p:sp>
      <p:sp>
        <p:nvSpPr>
          <p:cNvPr id="11268" name="TextBox 8">
            <a:extLst>
              <a:ext uri="{FF2B5EF4-FFF2-40B4-BE49-F238E27FC236}">
                <a16:creationId xmlns:a16="http://schemas.microsoft.com/office/drawing/2014/main" id="{1EF08D4E-FD29-E947-96C8-BCA8CE332AF3}"/>
              </a:ext>
            </a:extLst>
          </p:cNvPr>
          <p:cNvSpPr txBox="1">
            <a:spLocks noChangeArrowheads="1"/>
          </p:cNvSpPr>
          <p:nvPr/>
        </p:nvSpPr>
        <p:spPr bwMode="auto">
          <a:xfrm>
            <a:off x="2716213" y="2728913"/>
            <a:ext cx="6111875" cy="2478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a:lnSpc>
                <a:spcPts val="9000"/>
              </a:lnSpc>
            </a:pPr>
            <a:r>
              <a:rPr lang="es-ES_tradnl" altLang="en-US" sz="6000" b="1">
                <a:solidFill>
                  <a:schemeClr val="bg1"/>
                </a:solidFill>
                <a:latin typeface="Indivisa Text Sans" pitchFamily="2" charset="77"/>
              </a:rPr>
              <a:t>Título </a:t>
            </a:r>
            <a:r>
              <a:rPr lang="es-ES_tradnl" altLang="en-US" sz="6000">
                <a:solidFill>
                  <a:schemeClr val="bg1"/>
                </a:solidFill>
                <a:latin typeface="Indivisa Text Sans Light" pitchFamily="2" charset="77"/>
              </a:rPr>
              <a:t>01</a:t>
            </a:r>
          </a:p>
          <a:p>
            <a:pPr algn="ctr"/>
            <a:r>
              <a:rPr lang="es-ES_tradnl" altLang="en-US" sz="1500" b="1">
                <a:solidFill>
                  <a:schemeClr val="bg1"/>
                </a:solidFill>
                <a:latin typeface="Indivisa Text Sans" pitchFamily="2" charset="77"/>
              </a:rPr>
              <a:t>Subtítulo o tema</a:t>
            </a:r>
          </a:p>
          <a:p>
            <a:pPr algn="ctr"/>
            <a:endParaRPr lang="es-ES_tradnl" altLang="en-US" sz="6000">
              <a:solidFill>
                <a:schemeClr val="bg1"/>
              </a:solidFill>
              <a:latin typeface="Indivisa Text Sans Light" pitchFamily="2" charset="77"/>
            </a:endParaRPr>
          </a:p>
        </p:txBody>
      </p:sp>
      <p:sp>
        <p:nvSpPr>
          <p:cNvPr id="13" name="Oval 12">
            <a:extLst>
              <a:ext uri="{FF2B5EF4-FFF2-40B4-BE49-F238E27FC236}">
                <a16:creationId xmlns:a16="http://schemas.microsoft.com/office/drawing/2014/main" id="{2C7D7365-569F-F541-A81F-5E2169E6BC90}"/>
              </a:ext>
            </a:extLst>
          </p:cNvPr>
          <p:cNvSpPr/>
          <p:nvPr/>
        </p:nvSpPr>
        <p:spPr>
          <a:xfrm>
            <a:off x="5414963" y="2046288"/>
            <a:ext cx="714375" cy="71437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_tradnl"/>
          </a:p>
        </p:txBody>
      </p:sp>
      <p:pic>
        <p:nvPicPr>
          <p:cNvPr id="11270" name="Picture 638">
            <a:extLst>
              <a:ext uri="{FF2B5EF4-FFF2-40B4-BE49-F238E27FC236}">
                <a16:creationId xmlns:a16="http://schemas.microsoft.com/office/drawing/2014/main" id="{ABDBB13B-A2BB-9545-8203-12EA5B30DFC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97525" y="2208213"/>
            <a:ext cx="360363"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1" name="Picture 8">
            <a:extLst>
              <a:ext uri="{FF2B5EF4-FFF2-40B4-BE49-F238E27FC236}">
                <a16:creationId xmlns:a16="http://schemas.microsoft.com/office/drawing/2014/main" id="{7BCBA3D3-F7DD-2C46-A09E-5457ABE5DEA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82300" y="279400"/>
            <a:ext cx="1000125" cy="327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2290" name="Picture 3">
            <a:extLst>
              <a:ext uri="{FF2B5EF4-FFF2-40B4-BE49-F238E27FC236}">
                <a16:creationId xmlns:a16="http://schemas.microsoft.com/office/drawing/2014/main" id="{5444FBDE-5A77-E347-B1EA-7EE8BB9343E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ectangle 11">
            <a:extLst>
              <a:ext uri="{FF2B5EF4-FFF2-40B4-BE49-F238E27FC236}">
                <a16:creationId xmlns:a16="http://schemas.microsoft.com/office/drawing/2014/main" id="{BFA6D780-81DB-494E-BD37-A834E089904D}"/>
              </a:ext>
            </a:extLst>
          </p:cNvPr>
          <p:cNvSpPr/>
          <p:nvPr/>
        </p:nvSpPr>
        <p:spPr>
          <a:xfrm>
            <a:off x="0" y="0"/>
            <a:ext cx="12192000" cy="6858000"/>
          </a:xfrm>
          <a:prstGeom prst="rect">
            <a:avLst/>
          </a:prstGeom>
          <a:solidFill>
            <a:srgbClr val="002060">
              <a:alpha val="1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_tradnl"/>
          </a:p>
        </p:txBody>
      </p:sp>
      <p:sp>
        <p:nvSpPr>
          <p:cNvPr id="12292" name="TextBox 8">
            <a:extLst>
              <a:ext uri="{FF2B5EF4-FFF2-40B4-BE49-F238E27FC236}">
                <a16:creationId xmlns:a16="http://schemas.microsoft.com/office/drawing/2014/main" id="{A89FAFA9-638F-FC4F-A10B-45D119FDDB2F}"/>
              </a:ext>
            </a:extLst>
          </p:cNvPr>
          <p:cNvSpPr txBox="1">
            <a:spLocks noChangeArrowheads="1"/>
          </p:cNvSpPr>
          <p:nvPr/>
        </p:nvSpPr>
        <p:spPr bwMode="auto">
          <a:xfrm>
            <a:off x="2716213" y="2728913"/>
            <a:ext cx="6111875" cy="2478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a:lnSpc>
                <a:spcPts val="9000"/>
              </a:lnSpc>
            </a:pPr>
            <a:r>
              <a:rPr lang="es-ES_tradnl" altLang="en-US" sz="6000" b="1">
                <a:solidFill>
                  <a:schemeClr val="bg1"/>
                </a:solidFill>
                <a:latin typeface="Indivisa Text Sans" pitchFamily="2" charset="77"/>
              </a:rPr>
              <a:t>Título </a:t>
            </a:r>
            <a:r>
              <a:rPr lang="es-ES_tradnl" altLang="en-US" sz="6000">
                <a:solidFill>
                  <a:schemeClr val="bg1"/>
                </a:solidFill>
                <a:latin typeface="Indivisa Text Sans Light" pitchFamily="2" charset="77"/>
              </a:rPr>
              <a:t>01</a:t>
            </a:r>
          </a:p>
          <a:p>
            <a:pPr algn="ctr"/>
            <a:r>
              <a:rPr lang="es-ES_tradnl" altLang="en-US" sz="1500" b="1">
                <a:solidFill>
                  <a:schemeClr val="bg1"/>
                </a:solidFill>
                <a:latin typeface="Indivisa Text Sans" pitchFamily="2" charset="77"/>
              </a:rPr>
              <a:t>Subtítulo o tema</a:t>
            </a:r>
          </a:p>
          <a:p>
            <a:pPr algn="ctr"/>
            <a:endParaRPr lang="es-ES_tradnl" altLang="en-US" sz="6000">
              <a:solidFill>
                <a:schemeClr val="bg1"/>
              </a:solidFill>
              <a:latin typeface="Indivisa Text Sans Light" pitchFamily="2" charset="77"/>
            </a:endParaRPr>
          </a:p>
        </p:txBody>
      </p:sp>
      <p:sp>
        <p:nvSpPr>
          <p:cNvPr id="18" name="Oval 17">
            <a:extLst>
              <a:ext uri="{FF2B5EF4-FFF2-40B4-BE49-F238E27FC236}">
                <a16:creationId xmlns:a16="http://schemas.microsoft.com/office/drawing/2014/main" id="{EE32CDF1-5FA0-0745-A985-98BD1BAC6CD9}"/>
              </a:ext>
            </a:extLst>
          </p:cNvPr>
          <p:cNvSpPr/>
          <p:nvPr/>
        </p:nvSpPr>
        <p:spPr>
          <a:xfrm>
            <a:off x="5414963" y="2046288"/>
            <a:ext cx="714375" cy="71437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_tradnl"/>
          </a:p>
        </p:txBody>
      </p:sp>
      <p:pic>
        <p:nvPicPr>
          <p:cNvPr id="12294" name="Picture 642">
            <a:extLst>
              <a:ext uri="{FF2B5EF4-FFF2-40B4-BE49-F238E27FC236}">
                <a16:creationId xmlns:a16="http://schemas.microsoft.com/office/drawing/2014/main" id="{AAF60345-190A-9049-983E-CEDF2948C6A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91175" y="2208213"/>
            <a:ext cx="360363"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5" name="Picture 8">
            <a:extLst>
              <a:ext uri="{FF2B5EF4-FFF2-40B4-BE49-F238E27FC236}">
                <a16:creationId xmlns:a16="http://schemas.microsoft.com/office/drawing/2014/main" id="{1D8C6324-A6A8-434D-96AE-D46D1A71896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82300" y="279400"/>
            <a:ext cx="1000125" cy="327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3314" name="Picture 2">
            <a:extLst>
              <a:ext uri="{FF2B5EF4-FFF2-40B4-BE49-F238E27FC236}">
                <a16:creationId xmlns:a16="http://schemas.microsoft.com/office/drawing/2014/main" id="{775C07AD-B8A3-AE4C-87AF-9B9C070DD87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Rectangle 25">
            <a:extLst>
              <a:ext uri="{FF2B5EF4-FFF2-40B4-BE49-F238E27FC236}">
                <a16:creationId xmlns:a16="http://schemas.microsoft.com/office/drawing/2014/main" id="{A555FC6B-B6C8-EA40-9F2F-BAA331000EEC}"/>
              </a:ext>
            </a:extLst>
          </p:cNvPr>
          <p:cNvSpPr/>
          <p:nvPr/>
        </p:nvSpPr>
        <p:spPr>
          <a:xfrm>
            <a:off x="0" y="0"/>
            <a:ext cx="12192000" cy="6858000"/>
          </a:xfrm>
          <a:prstGeom prst="rect">
            <a:avLst/>
          </a:prstGeom>
          <a:solidFill>
            <a:srgbClr val="002060">
              <a:alpha val="1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_tradnl"/>
          </a:p>
        </p:txBody>
      </p:sp>
      <p:sp>
        <p:nvSpPr>
          <p:cNvPr id="13316" name="TextBox 8">
            <a:extLst>
              <a:ext uri="{FF2B5EF4-FFF2-40B4-BE49-F238E27FC236}">
                <a16:creationId xmlns:a16="http://schemas.microsoft.com/office/drawing/2014/main" id="{EB89275E-5F54-C543-BC16-0AD832CC70C0}"/>
              </a:ext>
            </a:extLst>
          </p:cNvPr>
          <p:cNvSpPr txBox="1">
            <a:spLocks noChangeArrowheads="1"/>
          </p:cNvSpPr>
          <p:nvPr/>
        </p:nvSpPr>
        <p:spPr bwMode="auto">
          <a:xfrm>
            <a:off x="2716213" y="2728913"/>
            <a:ext cx="6111875" cy="2478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a:lnSpc>
                <a:spcPts val="9000"/>
              </a:lnSpc>
            </a:pPr>
            <a:r>
              <a:rPr lang="es-ES_tradnl" altLang="en-US" sz="6000" b="1">
                <a:solidFill>
                  <a:schemeClr val="bg1"/>
                </a:solidFill>
                <a:latin typeface="Indivisa Text Sans" pitchFamily="2" charset="77"/>
              </a:rPr>
              <a:t>Título </a:t>
            </a:r>
            <a:r>
              <a:rPr lang="es-ES_tradnl" altLang="en-US" sz="6000">
                <a:solidFill>
                  <a:schemeClr val="bg1"/>
                </a:solidFill>
                <a:latin typeface="Indivisa Text Sans Light" pitchFamily="2" charset="77"/>
              </a:rPr>
              <a:t>01</a:t>
            </a:r>
          </a:p>
          <a:p>
            <a:pPr algn="ctr"/>
            <a:r>
              <a:rPr lang="es-ES_tradnl" altLang="en-US" sz="1500" b="1">
                <a:solidFill>
                  <a:schemeClr val="bg1"/>
                </a:solidFill>
                <a:latin typeface="Indivisa Text Sans" pitchFamily="2" charset="77"/>
              </a:rPr>
              <a:t>Subtítulo o tema</a:t>
            </a:r>
          </a:p>
          <a:p>
            <a:pPr algn="ctr"/>
            <a:endParaRPr lang="es-ES_tradnl" altLang="en-US" sz="6000">
              <a:solidFill>
                <a:schemeClr val="bg1"/>
              </a:solidFill>
              <a:latin typeface="Indivisa Text Sans Light" pitchFamily="2" charset="77"/>
            </a:endParaRPr>
          </a:p>
        </p:txBody>
      </p:sp>
      <p:sp>
        <p:nvSpPr>
          <p:cNvPr id="29" name="Oval 28">
            <a:extLst>
              <a:ext uri="{FF2B5EF4-FFF2-40B4-BE49-F238E27FC236}">
                <a16:creationId xmlns:a16="http://schemas.microsoft.com/office/drawing/2014/main" id="{E1A5100B-2930-9843-B5FC-D4A385FAF27C}"/>
              </a:ext>
            </a:extLst>
          </p:cNvPr>
          <p:cNvSpPr/>
          <p:nvPr/>
        </p:nvSpPr>
        <p:spPr>
          <a:xfrm>
            <a:off x="5414963" y="2046288"/>
            <a:ext cx="714375" cy="71437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_tradnl"/>
          </a:p>
        </p:txBody>
      </p:sp>
      <p:pic>
        <p:nvPicPr>
          <p:cNvPr id="13318" name="Picture 634">
            <a:extLst>
              <a:ext uri="{FF2B5EF4-FFF2-40B4-BE49-F238E27FC236}">
                <a16:creationId xmlns:a16="http://schemas.microsoft.com/office/drawing/2014/main" id="{2B6EC06C-8FCB-A043-B5A0-9368B3C1FAF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08638" y="2224088"/>
            <a:ext cx="360362"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9" name="Picture 8">
            <a:extLst>
              <a:ext uri="{FF2B5EF4-FFF2-40B4-BE49-F238E27FC236}">
                <a16:creationId xmlns:a16="http://schemas.microsoft.com/office/drawing/2014/main" id="{3E5233BC-21A8-3248-AD85-63727338950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82300" y="279400"/>
            <a:ext cx="1000125" cy="327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Picture 2">
            <a:extLst>
              <a:ext uri="{FF2B5EF4-FFF2-40B4-BE49-F238E27FC236}">
                <a16:creationId xmlns:a16="http://schemas.microsoft.com/office/drawing/2014/main" id="{3B53A879-E0C7-CB41-9F47-98A223A338C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9">
            <a:extLst>
              <a:ext uri="{FF2B5EF4-FFF2-40B4-BE49-F238E27FC236}">
                <a16:creationId xmlns:a16="http://schemas.microsoft.com/office/drawing/2014/main" id="{F710FD1C-93BE-8E4F-86A1-D916DCD22C2F}"/>
              </a:ext>
            </a:extLst>
          </p:cNvPr>
          <p:cNvSpPr/>
          <p:nvPr/>
        </p:nvSpPr>
        <p:spPr>
          <a:xfrm>
            <a:off x="0" y="0"/>
            <a:ext cx="12192000" cy="6858000"/>
          </a:xfrm>
          <a:prstGeom prst="rect">
            <a:avLst/>
          </a:prstGeom>
          <a:solidFill>
            <a:srgbClr val="002060">
              <a:alpha val="1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_tradnl"/>
          </a:p>
        </p:txBody>
      </p:sp>
      <p:sp>
        <p:nvSpPr>
          <p:cNvPr id="14339" name="TextBox 8">
            <a:extLst>
              <a:ext uri="{FF2B5EF4-FFF2-40B4-BE49-F238E27FC236}">
                <a16:creationId xmlns:a16="http://schemas.microsoft.com/office/drawing/2014/main" id="{4D5389D8-209B-D945-AEE1-22DD4F5DE84E}"/>
              </a:ext>
            </a:extLst>
          </p:cNvPr>
          <p:cNvSpPr txBox="1">
            <a:spLocks noChangeArrowheads="1"/>
          </p:cNvSpPr>
          <p:nvPr/>
        </p:nvSpPr>
        <p:spPr bwMode="auto">
          <a:xfrm>
            <a:off x="2716213" y="2728913"/>
            <a:ext cx="6111875" cy="2478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a:lnSpc>
                <a:spcPts val="9000"/>
              </a:lnSpc>
            </a:pPr>
            <a:r>
              <a:rPr lang="es-ES_tradnl" altLang="en-US" sz="6000" b="1">
                <a:solidFill>
                  <a:schemeClr val="bg1"/>
                </a:solidFill>
                <a:latin typeface="Indivisa Text Sans" pitchFamily="2" charset="77"/>
              </a:rPr>
              <a:t>Título </a:t>
            </a:r>
            <a:r>
              <a:rPr lang="es-ES_tradnl" altLang="en-US" sz="6000">
                <a:solidFill>
                  <a:schemeClr val="bg1"/>
                </a:solidFill>
                <a:latin typeface="Indivisa Text Sans Light" pitchFamily="2" charset="77"/>
              </a:rPr>
              <a:t>01</a:t>
            </a:r>
          </a:p>
          <a:p>
            <a:pPr algn="ctr"/>
            <a:r>
              <a:rPr lang="es-ES_tradnl" altLang="en-US" sz="1500" b="1">
                <a:solidFill>
                  <a:schemeClr val="bg1"/>
                </a:solidFill>
                <a:latin typeface="Indivisa Text Sans" pitchFamily="2" charset="77"/>
              </a:rPr>
              <a:t>Subtítulo o tema</a:t>
            </a:r>
          </a:p>
          <a:p>
            <a:pPr algn="ctr"/>
            <a:endParaRPr lang="es-ES_tradnl" altLang="en-US" sz="6000">
              <a:solidFill>
                <a:schemeClr val="bg1"/>
              </a:solidFill>
              <a:latin typeface="Indivisa Text Sans Light" pitchFamily="2" charset="77"/>
            </a:endParaRPr>
          </a:p>
        </p:txBody>
      </p:sp>
      <p:sp>
        <p:nvSpPr>
          <p:cNvPr id="13" name="Oval 12">
            <a:extLst>
              <a:ext uri="{FF2B5EF4-FFF2-40B4-BE49-F238E27FC236}">
                <a16:creationId xmlns:a16="http://schemas.microsoft.com/office/drawing/2014/main" id="{DD1545DE-BB04-D74C-BDAD-EF74CC454D0A}"/>
              </a:ext>
            </a:extLst>
          </p:cNvPr>
          <p:cNvSpPr/>
          <p:nvPr/>
        </p:nvSpPr>
        <p:spPr>
          <a:xfrm>
            <a:off x="5414963" y="2046288"/>
            <a:ext cx="714375" cy="71437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_tradnl"/>
          </a:p>
        </p:txBody>
      </p:sp>
      <p:pic>
        <p:nvPicPr>
          <p:cNvPr id="14341" name="Picture 650">
            <a:extLst>
              <a:ext uri="{FF2B5EF4-FFF2-40B4-BE49-F238E27FC236}">
                <a16:creationId xmlns:a16="http://schemas.microsoft.com/office/drawing/2014/main" id="{354AE19C-4CC4-0C45-8AF2-055FACF680C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92763" y="2208213"/>
            <a:ext cx="358775"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2" name="Picture 8">
            <a:extLst>
              <a:ext uri="{FF2B5EF4-FFF2-40B4-BE49-F238E27FC236}">
                <a16:creationId xmlns:a16="http://schemas.microsoft.com/office/drawing/2014/main" id="{18CDE297-29E9-934B-A997-351B5AB6C1D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82300" y="279400"/>
            <a:ext cx="1000125" cy="327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00FB9FBC-2C1E-B648-BF04-4B20FFA83F0F}"/>
              </a:ext>
            </a:extLst>
          </p:cNvPr>
          <p:cNvSpPr/>
          <p:nvPr/>
        </p:nvSpPr>
        <p:spPr>
          <a:xfrm flipV="1">
            <a:off x="-160338" y="1652588"/>
            <a:ext cx="320676" cy="32861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_tradnl"/>
          </a:p>
        </p:txBody>
      </p:sp>
      <p:sp>
        <p:nvSpPr>
          <p:cNvPr id="24" name="TextBox 23">
            <a:extLst>
              <a:ext uri="{FF2B5EF4-FFF2-40B4-BE49-F238E27FC236}">
                <a16:creationId xmlns:a16="http://schemas.microsoft.com/office/drawing/2014/main" id="{D640C466-E729-6346-A0E7-D51DB754F81C}"/>
              </a:ext>
            </a:extLst>
          </p:cNvPr>
          <p:cNvSpPr txBox="1"/>
          <p:nvPr/>
        </p:nvSpPr>
        <p:spPr>
          <a:xfrm>
            <a:off x="1150938" y="1636713"/>
            <a:ext cx="6105525" cy="1016000"/>
          </a:xfrm>
          <a:prstGeom prst="rect">
            <a:avLst/>
          </a:prstGeom>
          <a:noFill/>
        </p:spPr>
        <p:txBody>
          <a:bodyPr>
            <a:spAutoFit/>
          </a:bodyPr>
          <a:lstStyle/>
          <a:p>
            <a:pPr>
              <a:defRPr/>
            </a:pPr>
            <a:r>
              <a:rPr lang="es-ES_tradnl" sz="6000" b="1" spc="-150" dirty="0">
                <a:solidFill>
                  <a:schemeClr val="bg1"/>
                </a:solidFill>
                <a:latin typeface="Indivisa Text Sans" pitchFamily="2" charset="77"/>
              </a:rPr>
              <a:t>Título</a:t>
            </a:r>
            <a:r>
              <a:rPr lang="es-ES_tradnl" sz="6000" spc="-150" dirty="0">
                <a:solidFill>
                  <a:srgbClr val="FF0000"/>
                </a:solidFill>
                <a:latin typeface="Indivisa Text Sans Light" pitchFamily="2" charset="77"/>
              </a:rPr>
              <a:t> 01</a:t>
            </a:r>
            <a:endParaRPr lang="es-ES_tradnl" sz="6000" b="1" spc="-150" dirty="0">
              <a:solidFill>
                <a:schemeClr val="bg1"/>
              </a:solidFill>
              <a:latin typeface="Indivisa Text Sans" pitchFamily="2" charset="77"/>
            </a:endParaRPr>
          </a:p>
        </p:txBody>
      </p:sp>
      <p:sp>
        <p:nvSpPr>
          <p:cNvPr id="15364" name="TextBox 24">
            <a:extLst>
              <a:ext uri="{FF2B5EF4-FFF2-40B4-BE49-F238E27FC236}">
                <a16:creationId xmlns:a16="http://schemas.microsoft.com/office/drawing/2014/main" id="{B6FFE190-1712-CE45-95F5-5D18334074C5}"/>
              </a:ext>
            </a:extLst>
          </p:cNvPr>
          <p:cNvSpPr txBox="1">
            <a:spLocks noChangeArrowheads="1"/>
          </p:cNvSpPr>
          <p:nvPr/>
        </p:nvSpPr>
        <p:spPr bwMode="auto">
          <a:xfrm>
            <a:off x="2478088" y="3259138"/>
            <a:ext cx="4778375"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r>
              <a:rPr lang="es-ES_tradnl" altLang="en-US" sz="2400">
                <a:solidFill>
                  <a:schemeClr val="bg1"/>
                </a:solidFill>
                <a:latin typeface="Indivisa Text Sans" pitchFamily="2" charset="77"/>
              </a:rPr>
              <a:t>Lorem ipsum dolor sit amet, consectetuer adipiscing elit, sed diam nonummy nibh euismod tincidunt ut laoreet dolore magna aliquam erat volutpat. Ut wisi enim ad minim veniam, </a:t>
            </a:r>
          </a:p>
        </p:txBody>
      </p:sp>
      <p:sp>
        <p:nvSpPr>
          <p:cNvPr id="11" name="Oval 10">
            <a:extLst>
              <a:ext uri="{FF2B5EF4-FFF2-40B4-BE49-F238E27FC236}">
                <a16:creationId xmlns:a16="http://schemas.microsoft.com/office/drawing/2014/main" id="{5C08CD89-8334-7242-BA65-F5E0AC12DCBB}"/>
              </a:ext>
            </a:extLst>
          </p:cNvPr>
          <p:cNvSpPr/>
          <p:nvPr/>
        </p:nvSpPr>
        <p:spPr>
          <a:xfrm>
            <a:off x="8464550" y="3259138"/>
            <a:ext cx="484188" cy="484187"/>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_tradnl"/>
          </a:p>
        </p:txBody>
      </p:sp>
      <p:sp>
        <p:nvSpPr>
          <p:cNvPr id="13" name="Oval 12">
            <a:extLst>
              <a:ext uri="{FF2B5EF4-FFF2-40B4-BE49-F238E27FC236}">
                <a16:creationId xmlns:a16="http://schemas.microsoft.com/office/drawing/2014/main" id="{6DD86078-1B34-ED49-B6EE-A3A6F20CED09}"/>
              </a:ext>
            </a:extLst>
          </p:cNvPr>
          <p:cNvSpPr/>
          <p:nvPr/>
        </p:nvSpPr>
        <p:spPr>
          <a:xfrm>
            <a:off x="8464550" y="3995738"/>
            <a:ext cx="484188" cy="484187"/>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_tradnl"/>
          </a:p>
        </p:txBody>
      </p:sp>
      <p:sp>
        <p:nvSpPr>
          <p:cNvPr id="15367" name="TextBox 24">
            <a:extLst>
              <a:ext uri="{FF2B5EF4-FFF2-40B4-BE49-F238E27FC236}">
                <a16:creationId xmlns:a16="http://schemas.microsoft.com/office/drawing/2014/main" id="{11F88E6D-9E5F-F54A-8C5B-B38BFE71B74C}"/>
              </a:ext>
            </a:extLst>
          </p:cNvPr>
          <p:cNvSpPr txBox="1">
            <a:spLocks noChangeArrowheads="1"/>
          </p:cNvSpPr>
          <p:nvPr/>
        </p:nvSpPr>
        <p:spPr bwMode="auto">
          <a:xfrm>
            <a:off x="9090025" y="3325813"/>
            <a:ext cx="21748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r>
              <a:rPr lang="es-ES_tradnl" altLang="en-US" sz="1600" b="1">
                <a:solidFill>
                  <a:schemeClr val="bg1"/>
                </a:solidFill>
                <a:latin typeface="Indivisa Text Sans Black" pitchFamily="2" charset="77"/>
              </a:rPr>
              <a:t>Lorem ipsum</a:t>
            </a:r>
          </a:p>
        </p:txBody>
      </p:sp>
      <p:sp>
        <p:nvSpPr>
          <p:cNvPr id="15368" name="TextBox 24">
            <a:extLst>
              <a:ext uri="{FF2B5EF4-FFF2-40B4-BE49-F238E27FC236}">
                <a16:creationId xmlns:a16="http://schemas.microsoft.com/office/drawing/2014/main" id="{253907EE-828D-6444-BE18-D748A848799D}"/>
              </a:ext>
            </a:extLst>
          </p:cNvPr>
          <p:cNvSpPr txBox="1">
            <a:spLocks noChangeArrowheads="1"/>
          </p:cNvSpPr>
          <p:nvPr/>
        </p:nvSpPr>
        <p:spPr bwMode="auto">
          <a:xfrm>
            <a:off x="9090025" y="4062413"/>
            <a:ext cx="21748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r>
              <a:rPr lang="es-ES_tradnl" altLang="en-US" sz="1600" b="1">
                <a:solidFill>
                  <a:schemeClr val="bg1"/>
                </a:solidFill>
                <a:latin typeface="Indivisa Text Sans Black" pitchFamily="2" charset="77"/>
              </a:rPr>
              <a:t>Diam nonummy</a:t>
            </a:r>
          </a:p>
        </p:txBody>
      </p:sp>
      <p:pic>
        <p:nvPicPr>
          <p:cNvPr id="15369" name="Picture 302">
            <a:extLst>
              <a:ext uri="{FF2B5EF4-FFF2-40B4-BE49-F238E27FC236}">
                <a16:creationId xmlns:a16="http://schemas.microsoft.com/office/drawing/2014/main" id="{3C33BCDF-7E3F-7B4C-B949-72BF3456751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40750" y="4075113"/>
            <a:ext cx="319088" cy="319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70" name="Picture 588">
            <a:extLst>
              <a:ext uri="{FF2B5EF4-FFF2-40B4-BE49-F238E27FC236}">
                <a16:creationId xmlns:a16="http://schemas.microsoft.com/office/drawing/2014/main" id="{73EA35E4-08A6-7B47-8CA5-6A9C8329EA5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99475" y="3303588"/>
            <a:ext cx="360363"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FF13BFC1-22E4-BE4E-A4AE-81B521A58567}"/>
              </a:ext>
            </a:extLst>
          </p:cNvPr>
          <p:cNvSpPr/>
          <p:nvPr/>
        </p:nvSpPr>
        <p:spPr>
          <a:xfrm>
            <a:off x="0" y="0"/>
            <a:ext cx="2740025" cy="6858000"/>
          </a:xfrm>
          <a:prstGeom prst="rect">
            <a:avLst/>
          </a:prstGeom>
          <a:solidFill>
            <a:srgbClr val="17245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_tradnl"/>
          </a:p>
        </p:txBody>
      </p:sp>
      <p:sp>
        <p:nvSpPr>
          <p:cNvPr id="20482" name="TextBox 7">
            <a:extLst>
              <a:ext uri="{FF2B5EF4-FFF2-40B4-BE49-F238E27FC236}">
                <a16:creationId xmlns:a16="http://schemas.microsoft.com/office/drawing/2014/main" id="{24E01FCD-FC65-6240-B17E-FF403BC20C94}"/>
              </a:ext>
            </a:extLst>
          </p:cNvPr>
          <p:cNvSpPr txBox="1">
            <a:spLocks noChangeArrowheads="1"/>
          </p:cNvSpPr>
          <p:nvPr/>
        </p:nvSpPr>
        <p:spPr bwMode="auto">
          <a:xfrm>
            <a:off x="457200" y="2954338"/>
            <a:ext cx="2312988"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r>
              <a:rPr lang="es-ES_tradnl" altLang="en-US" sz="1100">
                <a:solidFill>
                  <a:schemeClr val="bg1"/>
                </a:solidFill>
                <a:latin typeface="Indivisa Text Sans" pitchFamily="2" charset="77"/>
              </a:rPr>
              <a:t>Lorem ipsum dolor sit amet, consectetuer</a:t>
            </a:r>
          </a:p>
        </p:txBody>
      </p:sp>
      <p:sp>
        <p:nvSpPr>
          <p:cNvPr id="20483" name="TextBox 8">
            <a:extLst>
              <a:ext uri="{FF2B5EF4-FFF2-40B4-BE49-F238E27FC236}">
                <a16:creationId xmlns:a16="http://schemas.microsoft.com/office/drawing/2014/main" id="{AA1C4316-A98D-6142-9522-4E165AD50428}"/>
              </a:ext>
            </a:extLst>
          </p:cNvPr>
          <p:cNvSpPr txBox="1">
            <a:spLocks noChangeArrowheads="1"/>
          </p:cNvSpPr>
          <p:nvPr/>
        </p:nvSpPr>
        <p:spPr bwMode="auto">
          <a:xfrm>
            <a:off x="457200" y="5121275"/>
            <a:ext cx="2119313" cy="677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r>
              <a:rPr lang="es-ES_tradnl" altLang="en-US" sz="3800" b="1">
                <a:solidFill>
                  <a:schemeClr val="bg1"/>
                </a:solidFill>
                <a:latin typeface="Indivisa Text Sans" pitchFamily="2" charset="77"/>
              </a:rPr>
              <a:t>Tema</a:t>
            </a:r>
            <a:r>
              <a:rPr lang="es-ES_tradnl" altLang="en-US" sz="3800">
                <a:solidFill>
                  <a:schemeClr val="bg1"/>
                </a:solidFill>
                <a:latin typeface="Indivisa Text Sans" pitchFamily="2" charset="77"/>
              </a:rPr>
              <a:t> </a:t>
            </a:r>
            <a:r>
              <a:rPr lang="es-ES_tradnl" altLang="en-US" sz="3800">
                <a:solidFill>
                  <a:srgbClr val="FF0000"/>
                </a:solidFill>
                <a:latin typeface="Indivisa Text Sans Light" pitchFamily="2" charset="77"/>
              </a:rPr>
              <a:t>01</a:t>
            </a:r>
          </a:p>
        </p:txBody>
      </p:sp>
      <p:sp>
        <p:nvSpPr>
          <p:cNvPr id="20484" name="TextBox 11">
            <a:extLst>
              <a:ext uri="{FF2B5EF4-FFF2-40B4-BE49-F238E27FC236}">
                <a16:creationId xmlns:a16="http://schemas.microsoft.com/office/drawing/2014/main" id="{3D7B8607-D3E6-134F-90D4-E2983F721AC8}"/>
              </a:ext>
            </a:extLst>
          </p:cNvPr>
          <p:cNvSpPr txBox="1">
            <a:spLocks noChangeArrowheads="1"/>
          </p:cNvSpPr>
          <p:nvPr/>
        </p:nvSpPr>
        <p:spPr bwMode="auto">
          <a:xfrm>
            <a:off x="457200" y="5799138"/>
            <a:ext cx="211931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r>
              <a:rPr lang="es-ES_tradnl" altLang="en-US" sz="1400" b="1">
                <a:solidFill>
                  <a:schemeClr val="bg1"/>
                </a:solidFill>
                <a:latin typeface="Indivisa Text Sans" pitchFamily="2" charset="77"/>
              </a:rPr>
              <a:t>Texto subtema 1</a:t>
            </a:r>
          </a:p>
        </p:txBody>
      </p:sp>
      <p:cxnSp>
        <p:nvCxnSpPr>
          <p:cNvPr id="14" name="Straight Connector 13">
            <a:extLst>
              <a:ext uri="{FF2B5EF4-FFF2-40B4-BE49-F238E27FC236}">
                <a16:creationId xmlns:a16="http://schemas.microsoft.com/office/drawing/2014/main" id="{B3E59AF1-24AE-FA43-9082-D9A3BA8A6E23}"/>
              </a:ext>
            </a:extLst>
          </p:cNvPr>
          <p:cNvCxnSpPr>
            <a:cxnSpLocks/>
          </p:cNvCxnSpPr>
          <p:nvPr/>
        </p:nvCxnSpPr>
        <p:spPr>
          <a:xfrm>
            <a:off x="9239250" y="2743200"/>
            <a:ext cx="0" cy="3055938"/>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902D49B4-02DA-9247-BE53-1F26212B342C}"/>
              </a:ext>
            </a:extLst>
          </p:cNvPr>
          <p:cNvSpPr txBox="1"/>
          <p:nvPr/>
        </p:nvSpPr>
        <p:spPr>
          <a:xfrm>
            <a:off x="10031413" y="2954338"/>
            <a:ext cx="1787525" cy="2292350"/>
          </a:xfrm>
          <a:prstGeom prst="rect">
            <a:avLst/>
          </a:prstGeom>
          <a:noFill/>
        </p:spPr>
        <p:txBody>
          <a:bodyPr>
            <a:spAutoFit/>
          </a:bodyPr>
          <a:lstStyle/>
          <a:p>
            <a:pPr marL="285750" indent="-285750">
              <a:buFont typeface="Arial" panose="020B0604020202020204" pitchFamily="34" charset="0"/>
              <a:buChar char="•"/>
              <a:defRPr/>
            </a:pPr>
            <a:r>
              <a:rPr lang="es-ES_tradnl" sz="1300" dirty="0" err="1">
                <a:solidFill>
                  <a:schemeClr val="tx1">
                    <a:lumMod val="75000"/>
                    <a:lumOff val="25000"/>
                  </a:schemeClr>
                </a:solidFill>
                <a:latin typeface="Indivisa Text Sans" pitchFamily="2" charset="77"/>
              </a:rPr>
              <a:t>Lorem</a:t>
            </a:r>
            <a:r>
              <a:rPr lang="es-ES_tradnl" sz="1300" dirty="0">
                <a:solidFill>
                  <a:schemeClr val="tx1">
                    <a:lumMod val="75000"/>
                    <a:lumOff val="25000"/>
                  </a:schemeClr>
                </a:solidFill>
                <a:latin typeface="Indivisa Text Sans" pitchFamily="2" charset="77"/>
              </a:rPr>
              <a:t> </a:t>
            </a:r>
            <a:r>
              <a:rPr lang="es-ES_tradnl" sz="1300" dirty="0" err="1">
                <a:solidFill>
                  <a:schemeClr val="tx1">
                    <a:lumMod val="75000"/>
                    <a:lumOff val="25000"/>
                  </a:schemeClr>
                </a:solidFill>
                <a:latin typeface="Indivisa Text Sans" pitchFamily="2" charset="77"/>
              </a:rPr>
              <a:t>ipsum</a:t>
            </a:r>
            <a:r>
              <a:rPr lang="es-ES_tradnl" sz="1300" dirty="0">
                <a:solidFill>
                  <a:schemeClr val="tx1">
                    <a:lumMod val="75000"/>
                    <a:lumOff val="25000"/>
                  </a:schemeClr>
                </a:solidFill>
                <a:latin typeface="Indivisa Text Sans" pitchFamily="2" charset="77"/>
              </a:rPr>
              <a:t> dolor </a:t>
            </a:r>
            <a:r>
              <a:rPr lang="es-ES_tradnl" sz="1300" dirty="0" err="1">
                <a:solidFill>
                  <a:schemeClr val="tx1">
                    <a:lumMod val="75000"/>
                    <a:lumOff val="25000"/>
                  </a:schemeClr>
                </a:solidFill>
                <a:latin typeface="Indivisa Text Sans" pitchFamily="2" charset="77"/>
              </a:rPr>
              <a:t>sit</a:t>
            </a:r>
            <a:r>
              <a:rPr lang="es-ES_tradnl" sz="1300" dirty="0">
                <a:solidFill>
                  <a:schemeClr val="tx1">
                    <a:lumMod val="75000"/>
                    <a:lumOff val="25000"/>
                  </a:schemeClr>
                </a:solidFill>
                <a:latin typeface="Indivisa Text Sans" pitchFamily="2" charset="77"/>
              </a:rPr>
              <a:t> </a:t>
            </a:r>
            <a:r>
              <a:rPr lang="es-ES_tradnl" sz="1300" dirty="0" err="1">
                <a:solidFill>
                  <a:schemeClr val="tx1">
                    <a:lumMod val="75000"/>
                    <a:lumOff val="25000"/>
                  </a:schemeClr>
                </a:solidFill>
                <a:latin typeface="Indivisa Text Sans" pitchFamily="2" charset="77"/>
              </a:rPr>
              <a:t>amet</a:t>
            </a:r>
            <a:r>
              <a:rPr lang="es-ES_tradnl" sz="1300" dirty="0">
                <a:solidFill>
                  <a:schemeClr val="tx1">
                    <a:lumMod val="75000"/>
                    <a:lumOff val="25000"/>
                  </a:schemeClr>
                </a:solidFill>
                <a:latin typeface="Indivisa Text Sans" pitchFamily="2" charset="77"/>
              </a:rPr>
              <a:t>, </a:t>
            </a:r>
            <a:r>
              <a:rPr lang="es-ES_tradnl" sz="1300" dirty="0" err="1">
                <a:solidFill>
                  <a:schemeClr val="tx1">
                    <a:lumMod val="75000"/>
                    <a:lumOff val="25000"/>
                  </a:schemeClr>
                </a:solidFill>
                <a:latin typeface="Indivisa Text Sans" pitchFamily="2" charset="77"/>
              </a:rPr>
              <a:t>consectetuer</a:t>
            </a:r>
            <a:r>
              <a:rPr lang="es-ES_tradnl" sz="1300" dirty="0">
                <a:solidFill>
                  <a:schemeClr val="tx1">
                    <a:lumMod val="75000"/>
                    <a:lumOff val="25000"/>
                  </a:schemeClr>
                </a:solidFill>
                <a:latin typeface="Indivisa Text Sans" pitchFamily="2" charset="77"/>
              </a:rPr>
              <a:t> </a:t>
            </a:r>
            <a:r>
              <a:rPr lang="es-ES_tradnl" sz="1300" dirty="0" err="1">
                <a:solidFill>
                  <a:schemeClr val="tx1">
                    <a:lumMod val="75000"/>
                    <a:lumOff val="25000"/>
                  </a:schemeClr>
                </a:solidFill>
                <a:latin typeface="Indivisa Text Sans" pitchFamily="2" charset="77"/>
              </a:rPr>
              <a:t>adipiscing</a:t>
            </a:r>
            <a:r>
              <a:rPr lang="es-ES_tradnl" sz="1300" dirty="0">
                <a:solidFill>
                  <a:schemeClr val="tx1">
                    <a:lumMod val="75000"/>
                    <a:lumOff val="25000"/>
                  </a:schemeClr>
                </a:solidFill>
                <a:latin typeface="Indivisa Text Sans" pitchFamily="2" charset="77"/>
              </a:rPr>
              <a:t> </a:t>
            </a:r>
            <a:r>
              <a:rPr lang="es-ES_tradnl" sz="1300" dirty="0" err="1">
                <a:solidFill>
                  <a:schemeClr val="tx1">
                    <a:lumMod val="75000"/>
                    <a:lumOff val="25000"/>
                  </a:schemeClr>
                </a:solidFill>
                <a:latin typeface="Indivisa Text Sans" pitchFamily="2" charset="77"/>
              </a:rPr>
              <a:t>elit</a:t>
            </a:r>
            <a:r>
              <a:rPr lang="es-ES_tradnl" sz="1300" dirty="0">
                <a:solidFill>
                  <a:schemeClr val="tx1">
                    <a:lumMod val="75000"/>
                    <a:lumOff val="25000"/>
                  </a:schemeClr>
                </a:solidFill>
                <a:latin typeface="Indivisa Text Sans" pitchFamily="2" charset="77"/>
              </a:rPr>
              <a:t>, sed </a:t>
            </a:r>
            <a:r>
              <a:rPr lang="es-ES_tradnl" sz="1300" dirty="0" err="1">
                <a:solidFill>
                  <a:schemeClr val="tx1">
                    <a:lumMod val="75000"/>
                    <a:lumOff val="25000"/>
                  </a:schemeClr>
                </a:solidFill>
                <a:latin typeface="Indivisa Text Sans" pitchFamily="2" charset="77"/>
              </a:rPr>
              <a:t>diam</a:t>
            </a:r>
            <a:endParaRPr lang="es-ES_tradnl" sz="1300" dirty="0">
              <a:solidFill>
                <a:schemeClr val="tx1">
                  <a:lumMod val="75000"/>
                  <a:lumOff val="25000"/>
                </a:schemeClr>
              </a:solidFill>
              <a:latin typeface="Indivisa Text Sans" pitchFamily="2" charset="77"/>
            </a:endParaRPr>
          </a:p>
          <a:p>
            <a:pPr marL="285750" indent="-285750">
              <a:buFont typeface="Arial" panose="020B0604020202020204" pitchFamily="34" charset="0"/>
              <a:buChar char="•"/>
              <a:defRPr/>
            </a:pPr>
            <a:endParaRPr lang="es-ES_tradnl" sz="1300" dirty="0">
              <a:solidFill>
                <a:schemeClr val="tx1">
                  <a:lumMod val="75000"/>
                  <a:lumOff val="25000"/>
                </a:schemeClr>
              </a:solidFill>
              <a:latin typeface="Indivisa Text Sans" pitchFamily="2" charset="77"/>
            </a:endParaRPr>
          </a:p>
          <a:p>
            <a:pPr marL="285750" indent="-285750">
              <a:buFont typeface="Arial" panose="020B0604020202020204" pitchFamily="34" charset="0"/>
              <a:buChar char="•"/>
              <a:defRPr/>
            </a:pPr>
            <a:r>
              <a:rPr lang="es-ES_tradnl" sz="1300" dirty="0" err="1">
                <a:solidFill>
                  <a:schemeClr val="tx1">
                    <a:lumMod val="75000"/>
                    <a:lumOff val="25000"/>
                  </a:schemeClr>
                </a:solidFill>
                <a:latin typeface="Indivisa Text Sans" pitchFamily="2" charset="77"/>
              </a:rPr>
              <a:t>nonummy</a:t>
            </a:r>
            <a:r>
              <a:rPr lang="es-ES_tradnl" sz="1300" dirty="0">
                <a:solidFill>
                  <a:schemeClr val="tx1">
                    <a:lumMod val="75000"/>
                    <a:lumOff val="25000"/>
                  </a:schemeClr>
                </a:solidFill>
                <a:latin typeface="Indivisa Text Sans" pitchFamily="2" charset="77"/>
              </a:rPr>
              <a:t> </a:t>
            </a:r>
            <a:r>
              <a:rPr lang="es-ES_tradnl" sz="1300" dirty="0" err="1">
                <a:solidFill>
                  <a:schemeClr val="tx1">
                    <a:lumMod val="75000"/>
                    <a:lumOff val="25000"/>
                  </a:schemeClr>
                </a:solidFill>
                <a:latin typeface="Indivisa Text Sans" pitchFamily="2" charset="77"/>
              </a:rPr>
              <a:t>nibh</a:t>
            </a:r>
            <a:r>
              <a:rPr lang="es-ES_tradnl" sz="1300" dirty="0">
                <a:solidFill>
                  <a:schemeClr val="tx1">
                    <a:lumMod val="75000"/>
                    <a:lumOff val="25000"/>
                  </a:schemeClr>
                </a:solidFill>
                <a:latin typeface="Indivisa Text Sans" pitchFamily="2" charset="77"/>
              </a:rPr>
              <a:t> </a:t>
            </a:r>
            <a:r>
              <a:rPr lang="es-ES_tradnl" sz="1300" dirty="0" err="1">
                <a:solidFill>
                  <a:schemeClr val="tx1">
                    <a:lumMod val="75000"/>
                    <a:lumOff val="25000"/>
                  </a:schemeClr>
                </a:solidFill>
                <a:latin typeface="Indivisa Text Sans" pitchFamily="2" charset="77"/>
              </a:rPr>
              <a:t>euismod</a:t>
            </a:r>
            <a:r>
              <a:rPr lang="es-ES_tradnl" sz="1300" dirty="0">
                <a:solidFill>
                  <a:schemeClr val="tx1">
                    <a:lumMod val="75000"/>
                    <a:lumOff val="25000"/>
                  </a:schemeClr>
                </a:solidFill>
                <a:latin typeface="Indivisa Text Sans" pitchFamily="2" charset="77"/>
              </a:rPr>
              <a:t> </a:t>
            </a:r>
            <a:r>
              <a:rPr lang="es-ES_tradnl" sz="1300" dirty="0" err="1">
                <a:solidFill>
                  <a:schemeClr val="tx1">
                    <a:lumMod val="75000"/>
                    <a:lumOff val="25000"/>
                  </a:schemeClr>
                </a:solidFill>
                <a:latin typeface="Indivisa Text Sans" pitchFamily="2" charset="77"/>
              </a:rPr>
              <a:t>tincidunt</a:t>
            </a:r>
            <a:r>
              <a:rPr lang="es-ES_tradnl" sz="1300" dirty="0">
                <a:solidFill>
                  <a:schemeClr val="tx1">
                    <a:lumMod val="75000"/>
                    <a:lumOff val="25000"/>
                  </a:schemeClr>
                </a:solidFill>
                <a:latin typeface="Indivisa Text Sans" pitchFamily="2" charset="77"/>
              </a:rPr>
              <a:t> ut.</a:t>
            </a:r>
          </a:p>
          <a:p>
            <a:pPr marL="285750" indent="-285750">
              <a:buFont typeface="Arial" panose="020B0604020202020204" pitchFamily="34" charset="0"/>
              <a:buChar char="•"/>
              <a:defRPr/>
            </a:pPr>
            <a:endParaRPr lang="es-ES_tradnl" sz="1300" dirty="0">
              <a:solidFill>
                <a:schemeClr val="tx1">
                  <a:lumMod val="75000"/>
                  <a:lumOff val="25000"/>
                </a:schemeClr>
              </a:solidFill>
              <a:latin typeface="Indivisa Text Sans" pitchFamily="2" charset="77"/>
            </a:endParaRPr>
          </a:p>
          <a:p>
            <a:pPr marL="285750" indent="-285750">
              <a:buFont typeface="Arial" panose="020B0604020202020204" pitchFamily="34" charset="0"/>
              <a:buChar char="•"/>
              <a:defRPr/>
            </a:pPr>
            <a:endParaRPr lang="es-ES_tradnl" sz="1300" dirty="0">
              <a:solidFill>
                <a:schemeClr val="tx1">
                  <a:lumMod val="75000"/>
                  <a:lumOff val="25000"/>
                </a:schemeClr>
              </a:solidFill>
              <a:latin typeface="Indivisa Text Sans" pitchFamily="2" charset="77"/>
            </a:endParaRPr>
          </a:p>
        </p:txBody>
      </p:sp>
      <p:pic>
        <p:nvPicPr>
          <p:cNvPr id="20487" name="Picture 15">
            <a:extLst>
              <a:ext uri="{FF2B5EF4-FFF2-40B4-BE49-F238E27FC236}">
                <a16:creationId xmlns:a16="http://schemas.microsoft.com/office/drawing/2014/main" id="{D512FCEF-401A-1643-B2F1-3C60A05158D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40025" y="0"/>
            <a:ext cx="67119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theme/theme1.xml><?xml version="1.0" encoding="utf-8"?>
<a:theme xmlns:a="http://schemas.openxmlformats.org/drawingml/2006/main" name="LASALL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8C388622-A0D6-6144-9A14-3C7F9E87C542}" vid="{3B7E8D71-20C0-0045-83F8-300BDBAD160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4178</TotalTime>
  <Words>1460</Words>
  <Application>Microsoft Office PowerPoint</Application>
  <PresentationFormat>Panorámica</PresentationFormat>
  <Paragraphs>102</Paragraphs>
  <Slides>19</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19</vt:i4>
      </vt:variant>
    </vt:vector>
  </HeadingPairs>
  <TitlesOfParts>
    <vt:vector size="26" baseType="lpstr">
      <vt:lpstr>Arial</vt:lpstr>
      <vt:lpstr>Calibri</vt:lpstr>
      <vt:lpstr>Indivisa Text Sans</vt:lpstr>
      <vt:lpstr>Indivisa Text Sans Black</vt:lpstr>
      <vt:lpstr>Indivisa Text Sans Light</vt:lpstr>
      <vt:lpstr>Times New Roman</vt:lpstr>
      <vt:lpstr>LASALLE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Adriana Rojas</cp:lastModifiedBy>
  <cp:revision>150</cp:revision>
  <dcterms:created xsi:type="dcterms:W3CDTF">2019-07-08T21:37:34Z</dcterms:created>
  <dcterms:modified xsi:type="dcterms:W3CDTF">2021-04-30T18:56:10Z</dcterms:modified>
</cp:coreProperties>
</file>