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Ex2.xml" ContentType="application/vnd.ms-office.chartex+xml"/>
  <Override PartName="/ppt/charts/style3.xml" ContentType="application/vnd.ms-office.chartstyle+xml"/>
  <Override PartName="/ppt/charts/colors3.xml" ContentType="application/vnd.ms-office.chartcolorstyle+xml"/>
  <Override PartName="/ppt/charts/chart2.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9" r:id="rId2"/>
    <p:sldId id="257" r:id="rId3"/>
    <p:sldId id="258" r:id="rId4"/>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A06"/>
    <a:srgbClr val="EA1662"/>
    <a:srgbClr val="CC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757C03-2266-4FA1-9306-1ABC4CE1C883}" v="4" dt="2023-02-02T02:03:30.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694" y="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a Rojas" userId="b201e29c-f955-4bb6-b676-9d0028fcebfa" providerId="ADAL" clId="{6F757C03-2266-4FA1-9306-1ABC4CE1C883}"/>
    <pc:docChg chg="custSel modSld">
      <pc:chgData name="Adriana Rojas" userId="b201e29c-f955-4bb6-b676-9d0028fcebfa" providerId="ADAL" clId="{6F757C03-2266-4FA1-9306-1ABC4CE1C883}" dt="2023-02-02T02:08:45.279" v="424" actId="14100"/>
      <pc:docMkLst>
        <pc:docMk/>
      </pc:docMkLst>
      <pc:sldChg chg="addSp delSp modSp mod">
        <pc:chgData name="Adriana Rojas" userId="b201e29c-f955-4bb6-b676-9d0028fcebfa" providerId="ADAL" clId="{6F757C03-2266-4FA1-9306-1ABC4CE1C883}" dt="2023-02-02T02:03:28.120" v="366" actId="478"/>
        <pc:sldMkLst>
          <pc:docMk/>
          <pc:sldMk cId="3539175878" sldId="257"/>
        </pc:sldMkLst>
        <pc:spChg chg="mod">
          <ac:chgData name="Adriana Rojas" userId="b201e29c-f955-4bb6-b676-9d0028fcebfa" providerId="ADAL" clId="{6F757C03-2266-4FA1-9306-1ABC4CE1C883}" dt="2023-02-02T01:56:21.057" v="154" actId="1037"/>
          <ac:spMkLst>
            <pc:docMk/>
            <pc:sldMk cId="3539175878" sldId="257"/>
            <ac:spMk id="19" creationId="{74A93C70-4B65-47D1-9A10-460592BFE594}"/>
          </ac:spMkLst>
        </pc:spChg>
        <pc:spChg chg="mod">
          <ac:chgData name="Adriana Rojas" userId="b201e29c-f955-4bb6-b676-9d0028fcebfa" providerId="ADAL" clId="{6F757C03-2266-4FA1-9306-1ABC4CE1C883}" dt="2023-02-02T01:59:40.913" v="182" actId="14100"/>
          <ac:spMkLst>
            <pc:docMk/>
            <pc:sldMk cId="3539175878" sldId="257"/>
            <ac:spMk id="62" creationId="{CEF90533-CB9B-4643-B524-64FD663AAF22}"/>
          </ac:spMkLst>
        </pc:spChg>
        <pc:spChg chg="mod">
          <ac:chgData name="Adriana Rojas" userId="b201e29c-f955-4bb6-b676-9d0028fcebfa" providerId="ADAL" clId="{6F757C03-2266-4FA1-9306-1ABC4CE1C883}" dt="2023-02-02T01:59:50.344" v="186" actId="27636"/>
          <ac:spMkLst>
            <pc:docMk/>
            <pc:sldMk cId="3539175878" sldId="257"/>
            <ac:spMk id="63" creationId="{67B96B92-6D38-864A-80BD-A85DC2A8486E}"/>
          </ac:spMkLst>
        </pc:spChg>
        <pc:spChg chg="mod">
          <ac:chgData name="Adriana Rojas" userId="b201e29c-f955-4bb6-b676-9d0028fcebfa" providerId="ADAL" clId="{6F757C03-2266-4FA1-9306-1ABC4CE1C883}" dt="2023-02-02T01:56:13.163" v="123" actId="1038"/>
          <ac:spMkLst>
            <pc:docMk/>
            <pc:sldMk cId="3539175878" sldId="257"/>
            <ac:spMk id="74" creationId="{7980487A-1556-7A44-912C-59F58E370EB1}"/>
          </ac:spMkLst>
        </pc:spChg>
        <pc:picChg chg="add mod">
          <ac:chgData name="Adriana Rojas" userId="b201e29c-f955-4bb6-b676-9d0028fcebfa" providerId="ADAL" clId="{6F757C03-2266-4FA1-9306-1ABC4CE1C883}" dt="2023-02-02T01:59:17.496" v="158" actId="1076"/>
          <ac:picMkLst>
            <pc:docMk/>
            <pc:sldMk cId="3539175878" sldId="257"/>
            <ac:picMk id="8" creationId="{438B3AA9-CE71-D883-AB8B-BDF01FA24605}"/>
          </ac:picMkLst>
        </pc:picChg>
        <pc:picChg chg="add del mod">
          <ac:chgData name="Adriana Rojas" userId="b201e29c-f955-4bb6-b676-9d0028fcebfa" providerId="ADAL" clId="{6F757C03-2266-4FA1-9306-1ABC4CE1C883}" dt="2023-02-02T02:03:28.120" v="366" actId="478"/>
          <ac:picMkLst>
            <pc:docMk/>
            <pc:sldMk cId="3539175878" sldId="257"/>
            <ac:picMk id="10" creationId="{668FF806-D030-AB74-D42B-9E6727E3D36B}"/>
          </ac:picMkLst>
        </pc:picChg>
        <pc:picChg chg="del">
          <ac:chgData name="Adriana Rojas" userId="b201e29c-f955-4bb6-b676-9d0028fcebfa" providerId="ADAL" clId="{6F757C03-2266-4FA1-9306-1ABC4CE1C883}" dt="2023-02-02T01:55:53.009" v="91" actId="478"/>
          <ac:picMkLst>
            <pc:docMk/>
            <pc:sldMk cId="3539175878" sldId="257"/>
            <ac:picMk id="23" creationId="{04F43322-27E4-3641-BFBF-FEE9AD2B0C42}"/>
          </ac:picMkLst>
        </pc:picChg>
        <pc:picChg chg="del">
          <ac:chgData name="Adriana Rojas" userId="b201e29c-f955-4bb6-b676-9d0028fcebfa" providerId="ADAL" clId="{6F757C03-2266-4FA1-9306-1ABC4CE1C883}" dt="2023-02-02T01:56:25.216" v="155" actId="478"/>
          <ac:picMkLst>
            <pc:docMk/>
            <pc:sldMk cId="3539175878" sldId="257"/>
            <ac:picMk id="37" creationId="{0EA4B3E1-EB49-4DEF-BB42-D8A1DF0A7478}"/>
          </ac:picMkLst>
        </pc:picChg>
      </pc:sldChg>
      <pc:sldChg chg="addSp delSp modSp mod">
        <pc:chgData name="Adriana Rojas" userId="b201e29c-f955-4bb6-b676-9d0028fcebfa" providerId="ADAL" clId="{6F757C03-2266-4FA1-9306-1ABC4CE1C883}" dt="2023-02-02T02:08:45.279" v="424" actId="14100"/>
        <pc:sldMkLst>
          <pc:docMk/>
          <pc:sldMk cId="3158209326" sldId="258"/>
        </pc:sldMkLst>
        <pc:spChg chg="mod">
          <ac:chgData name="Adriana Rojas" userId="b201e29c-f955-4bb6-b676-9d0028fcebfa" providerId="ADAL" clId="{6F757C03-2266-4FA1-9306-1ABC4CE1C883}" dt="2023-02-02T02:08:39.639" v="422" actId="14100"/>
          <ac:spMkLst>
            <pc:docMk/>
            <pc:sldMk cId="3158209326" sldId="258"/>
            <ac:spMk id="30" creationId="{D48E2FB1-E202-4F52-84D5-2CD192F5ED05}"/>
          </ac:spMkLst>
        </pc:spChg>
        <pc:spChg chg="mod">
          <ac:chgData name="Adriana Rojas" userId="b201e29c-f955-4bb6-b676-9d0028fcebfa" providerId="ADAL" clId="{6F757C03-2266-4FA1-9306-1ABC4CE1C883}" dt="2023-02-02T02:08:45.279" v="424" actId="14100"/>
          <ac:spMkLst>
            <pc:docMk/>
            <pc:sldMk cId="3158209326" sldId="258"/>
            <ac:spMk id="31" creationId="{078A8831-72E2-46F6-A9D7-28498CD9F130}"/>
          </ac:spMkLst>
        </pc:spChg>
        <pc:spChg chg="mod">
          <ac:chgData name="Adriana Rojas" userId="b201e29c-f955-4bb6-b676-9d0028fcebfa" providerId="ADAL" clId="{6F757C03-2266-4FA1-9306-1ABC4CE1C883}" dt="2023-02-02T02:08:30.472" v="420" actId="1038"/>
          <ac:spMkLst>
            <pc:docMk/>
            <pc:sldMk cId="3158209326" sldId="258"/>
            <ac:spMk id="39" creationId="{1DDB57C0-4CF7-4EE2-A63A-56D924460CBD}"/>
          </ac:spMkLst>
        </pc:spChg>
        <pc:spChg chg="mod">
          <ac:chgData name="Adriana Rojas" userId="b201e29c-f955-4bb6-b676-9d0028fcebfa" providerId="ADAL" clId="{6F757C03-2266-4FA1-9306-1ABC4CE1C883}" dt="2023-02-02T02:08:30.472" v="420" actId="1038"/>
          <ac:spMkLst>
            <pc:docMk/>
            <pc:sldMk cId="3158209326" sldId="258"/>
            <ac:spMk id="40" creationId="{B72B8C5B-1BD9-450F-8CB7-3015616C8D98}"/>
          </ac:spMkLst>
        </pc:spChg>
        <pc:picChg chg="add del mod">
          <ac:chgData name="Adriana Rojas" userId="b201e29c-f955-4bb6-b676-9d0028fcebfa" providerId="ADAL" clId="{6F757C03-2266-4FA1-9306-1ABC4CE1C883}" dt="2023-02-02T02:03:21.421" v="363" actId="21"/>
          <ac:picMkLst>
            <pc:docMk/>
            <pc:sldMk cId="3158209326" sldId="258"/>
            <ac:picMk id="4" creationId="{B06EDEA0-6A24-20D0-2521-A97C95A44AAB}"/>
          </ac:picMkLst>
        </pc:picChg>
        <pc:picChg chg="add mod">
          <ac:chgData name="Adriana Rojas" userId="b201e29c-f955-4bb6-b676-9d0028fcebfa" providerId="ADAL" clId="{6F757C03-2266-4FA1-9306-1ABC4CE1C883}" dt="2023-02-02T02:03:39.688" v="388" actId="1076"/>
          <ac:picMkLst>
            <pc:docMk/>
            <pc:sldMk cId="3158209326" sldId="258"/>
            <ac:picMk id="5" creationId="{6C069EB5-798B-EA99-4CF8-0F3DF70CBF16}"/>
          </ac:picMkLst>
        </pc:picChg>
        <pc:picChg chg="del">
          <ac:chgData name="Adriana Rojas" userId="b201e29c-f955-4bb6-b676-9d0028fcebfa" providerId="ADAL" clId="{6F757C03-2266-4FA1-9306-1ABC4CE1C883}" dt="2023-02-02T02:02:07.472" v="359" actId="478"/>
          <ac:picMkLst>
            <pc:docMk/>
            <pc:sldMk cId="3158209326" sldId="258"/>
            <ac:picMk id="22" creationId="{88758853-9434-4A0A-9FF4-F5EB96FB763B}"/>
          </ac:picMkLst>
        </pc:picChg>
        <pc:picChg chg="del">
          <ac:chgData name="Adriana Rojas" userId="b201e29c-f955-4bb6-b676-9d0028fcebfa" providerId="ADAL" clId="{6F757C03-2266-4FA1-9306-1ABC4CE1C883}" dt="2023-02-02T02:01:59.872" v="358" actId="478"/>
          <ac:picMkLst>
            <pc:docMk/>
            <pc:sldMk cId="3158209326" sldId="258"/>
            <ac:picMk id="47" creationId="{48CE213A-7C43-4D62-96A9-2C84593F64DC}"/>
          </ac:picMkLst>
        </pc:picChg>
      </pc:sldChg>
      <pc:sldChg chg="delSp modSp mod">
        <pc:chgData name="Adriana Rojas" userId="b201e29c-f955-4bb6-b676-9d0028fcebfa" providerId="ADAL" clId="{6F757C03-2266-4FA1-9306-1ABC4CE1C883}" dt="2023-02-02T02:01:49.680" v="357" actId="20577"/>
        <pc:sldMkLst>
          <pc:docMk/>
          <pc:sldMk cId="2969496778" sldId="259"/>
        </pc:sldMkLst>
        <pc:spChg chg="del mod">
          <ac:chgData name="Adriana Rojas" userId="b201e29c-f955-4bb6-b676-9d0028fcebfa" providerId="ADAL" clId="{6F757C03-2266-4FA1-9306-1ABC4CE1C883}" dt="2023-02-02T01:55:22.577" v="1" actId="478"/>
          <ac:spMkLst>
            <pc:docMk/>
            <pc:sldMk cId="2969496778" sldId="259"/>
            <ac:spMk id="6" creationId="{10221124-853C-4739-AEA2-42F8053F41FD}"/>
          </ac:spMkLst>
        </pc:spChg>
        <pc:spChg chg="mod">
          <ac:chgData name="Adriana Rojas" userId="b201e29c-f955-4bb6-b676-9d0028fcebfa" providerId="ADAL" clId="{6F757C03-2266-4FA1-9306-1ABC4CE1C883}" dt="2023-02-02T01:55:35.028" v="64" actId="1036"/>
          <ac:spMkLst>
            <pc:docMk/>
            <pc:sldMk cId="2969496778" sldId="259"/>
            <ac:spMk id="46" creationId="{A3BBC09B-2138-43D3-B9B5-3C73CE108877}"/>
          </ac:spMkLst>
        </pc:spChg>
        <pc:spChg chg="mod">
          <ac:chgData name="Adriana Rojas" userId="b201e29c-f955-4bb6-b676-9d0028fcebfa" providerId="ADAL" clId="{6F757C03-2266-4FA1-9306-1ABC4CE1C883}" dt="2023-02-02T02:01:49.680" v="357" actId="20577"/>
          <ac:spMkLst>
            <pc:docMk/>
            <pc:sldMk cId="2969496778" sldId="259"/>
            <ac:spMk id="47" creationId="{08CBBD5B-6DC9-44C1-BF1B-95CE0775131D}"/>
          </ac:spMkLst>
        </pc:spChg>
        <pc:picChg chg="del mod">
          <ac:chgData name="Adriana Rojas" userId="b201e29c-f955-4bb6-b676-9d0028fcebfa" providerId="ADAL" clId="{6F757C03-2266-4FA1-9306-1ABC4CE1C883}" dt="2023-02-02T01:55:26.545" v="3" actId="478"/>
          <ac:picMkLst>
            <pc:docMk/>
            <pc:sldMk cId="2969496778" sldId="259"/>
            <ac:picMk id="41" creationId="{A4186FE1-23D0-433D-8B14-AD2EAB40A907}"/>
          </ac:picMkLst>
        </pc:picChg>
        <pc:picChg chg="del mod">
          <ac:chgData name="Adriana Rojas" userId="b201e29c-f955-4bb6-b676-9d0028fcebfa" providerId="ADAL" clId="{6F757C03-2266-4FA1-9306-1ABC4CE1C883}" dt="2023-02-02T01:55:26.545" v="3" actId="478"/>
          <ac:picMkLst>
            <pc:docMk/>
            <pc:sldMk cId="2969496778" sldId="259"/>
            <ac:picMk id="42" creationId="{B9030D37-4E62-4E5A-A9C3-DA0481243D00}"/>
          </ac:picMkLst>
        </pc:picChg>
        <pc:picChg chg="del mod">
          <ac:chgData name="Adriana Rojas" userId="b201e29c-f955-4bb6-b676-9d0028fcebfa" providerId="ADAL" clId="{6F757C03-2266-4FA1-9306-1ABC4CE1C883}" dt="2023-02-02T01:55:26.545" v="3" actId="478"/>
          <ac:picMkLst>
            <pc:docMk/>
            <pc:sldMk cId="2969496778" sldId="259"/>
            <ac:picMk id="43" creationId="{A36AAC24-0ED2-4BAF-BF10-8AA581C8C98A}"/>
          </ac:picMkLst>
        </pc:picChg>
        <pc:picChg chg="del mod">
          <ac:chgData name="Adriana Rojas" userId="b201e29c-f955-4bb6-b676-9d0028fcebfa" providerId="ADAL" clId="{6F757C03-2266-4FA1-9306-1ABC4CE1C883}" dt="2023-02-02T01:55:26.545" v="3" actId="478"/>
          <ac:picMkLst>
            <pc:docMk/>
            <pc:sldMk cId="2969496778" sldId="259"/>
            <ac:picMk id="44" creationId="{F6628E18-5A40-424E-9003-8C3F46FC9E0A}"/>
          </ac:picMkLst>
        </pc:picChg>
        <pc:picChg chg="del">
          <ac:chgData name="Adriana Rojas" userId="b201e29c-f955-4bb6-b676-9d0028fcebfa" providerId="ADAL" clId="{6F757C03-2266-4FA1-9306-1ABC4CE1C883}" dt="2023-02-02T01:55:26.545" v="3" actId="478"/>
          <ac:picMkLst>
            <pc:docMk/>
            <pc:sldMk cId="2969496778" sldId="259"/>
            <ac:picMk id="45" creationId="{061148DF-E240-45AE-BB4D-543D56DE7932}"/>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1.xlsx"/></Relationships>
</file>

<file path=ppt/charts/_rels/chartEx2.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ofPieChart>
        <c:ofPieType val="pie"/>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17-7540-87C4-1895E29F1A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B17-7540-87C4-1895E29F1A7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B17-7540-87C4-1895E29F1A7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B17-7540-87C4-1895E29F1A7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B17-7540-87C4-1895E29F1A77}"/>
              </c:ext>
            </c:extLst>
          </c:dPt>
          <c:cat>
            <c:strRef>
              <c:f>Hoja1!$A$2:$A$5</c:f>
              <c:strCache>
                <c:ptCount val="4"/>
                <c:pt idx="0">
                  <c:v>1er trim.</c:v>
                </c:pt>
                <c:pt idx="1">
                  <c:v>2º trim.</c:v>
                </c:pt>
                <c:pt idx="2">
                  <c:v>3er trim.</c:v>
                </c:pt>
                <c:pt idx="3">
                  <c:v>4º trim.</c:v>
                </c:pt>
              </c:strCache>
            </c:strRef>
          </c:cat>
          <c:val>
            <c:numRef>
              <c:f>Hoja1!$B$2:$B$5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A2B5-7743-8DFB-093ABA59C90D}"/>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endParaRPr lang="es-MX"/>
        </a:p>
      </c:txPr>
    </c:title>
    <c:autoTitleDeleted val="0"/>
    <c:plotArea>
      <c:layout/>
      <c:ofPieChart>
        <c:ofPieType val="pie"/>
        <c:varyColors val="1"/>
        <c:ser>
          <c:idx val="0"/>
          <c:order val="0"/>
          <c:tx>
            <c:strRef>
              <c:f>Hoja1!$B$1</c:f>
              <c:strCache>
                <c:ptCount val="1"/>
                <c:pt idx="0">
                  <c:v>Ventas</c:v>
                </c:pt>
              </c:strCache>
            </c:strRef>
          </c:tx>
          <c:spPr>
            <a:solidFill>
              <a:schemeClr val="lt1"/>
            </a:solidFill>
            <a:ln w="19050">
              <a:solidFill>
                <a:schemeClr val="accent1"/>
              </a:solidFill>
            </a:ln>
            <a:effectLst/>
          </c:spPr>
          <c:dPt>
            <c:idx val="0"/>
            <c:bubble3D val="0"/>
            <c:spPr>
              <a:solidFill>
                <a:schemeClr val="lt1"/>
              </a:solidFill>
              <a:ln w="19050">
                <a:solidFill>
                  <a:schemeClr val="accent1"/>
                </a:solidFill>
              </a:ln>
              <a:effectLst/>
            </c:spPr>
            <c:extLst>
              <c:ext xmlns:c16="http://schemas.microsoft.com/office/drawing/2014/chart" uri="{C3380CC4-5D6E-409C-BE32-E72D297353CC}">
                <c16:uniqueId val="{00000001-4300-4520-B219-0E8FC65EB424}"/>
              </c:ext>
            </c:extLst>
          </c:dPt>
          <c:dPt>
            <c:idx val="1"/>
            <c:bubble3D val="0"/>
            <c:spPr>
              <a:solidFill>
                <a:schemeClr val="lt1"/>
              </a:solidFill>
              <a:ln w="19050">
                <a:solidFill>
                  <a:schemeClr val="accent1"/>
                </a:solidFill>
              </a:ln>
              <a:effectLst/>
            </c:spPr>
            <c:extLst>
              <c:ext xmlns:c16="http://schemas.microsoft.com/office/drawing/2014/chart" uri="{C3380CC4-5D6E-409C-BE32-E72D297353CC}">
                <c16:uniqueId val="{00000003-4300-4520-B219-0E8FC65EB424}"/>
              </c:ext>
            </c:extLst>
          </c:dPt>
          <c:dPt>
            <c:idx val="2"/>
            <c:bubble3D val="0"/>
            <c:spPr>
              <a:solidFill>
                <a:schemeClr val="lt1"/>
              </a:solidFill>
              <a:ln w="19050">
                <a:solidFill>
                  <a:schemeClr val="accent1"/>
                </a:solidFill>
              </a:ln>
              <a:effectLst/>
            </c:spPr>
            <c:extLst>
              <c:ext xmlns:c16="http://schemas.microsoft.com/office/drawing/2014/chart" uri="{C3380CC4-5D6E-409C-BE32-E72D297353CC}">
                <c16:uniqueId val="{00000005-4300-4520-B219-0E8FC65EB424}"/>
              </c:ext>
            </c:extLst>
          </c:dPt>
          <c:dPt>
            <c:idx val="3"/>
            <c:bubble3D val="0"/>
            <c:spPr>
              <a:solidFill>
                <a:schemeClr val="lt1"/>
              </a:solidFill>
              <a:ln w="19050">
                <a:solidFill>
                  <a:schemeClr val="accent1"/>
                </a:solidFill>
              </a:ln>
              <a:effectLst/>
            </c:spPr>
            <c:extLst>
              <c:ext xmlns:c16="http://schemas.microsoft.com/office/drawing/2014/chart" uri="{C3380CC4-5D6E-409C-BE32-E72D297353CC}">
                <c16:uniqueId val="{00000007-4300-4520-B219-0E8FC65EB424}"/>
              </c:ext>
            </c:extLst>
          </c:dPt>
          <c:dPt>
            <c:idx val="4"/>
            <c:bubble3D val="0"/>
            <c:spPr>
              <a:solidFill>
                <a:schemeClr val="lt1"/>
              </a:solidFill>
              <a:ln w="19050">
                <a:solidFill>
                  <a:schemeClr val="accent1"/>
                </a:solidFill>
              </a:ln>
              <a:effectLst/>
            </c:spPr>
            <c:extLst>
              <c:ext xmlns:c16="http://schemas.microsoft.com/office/drawing/2014/chart" uri="{C3380CC4-5D6E-409C-BE32-E72D297353CC}">
                <c16:uniqueId val="{00000009-4300-4520-B219-0E8FC65EB424}"/>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s-MX"/>
              </a:p>
            </c:txPr>
            <c:dLblPos val="inEnd"/>
            <c:showLegendKey val="0"/>
            <c:showVal val="0"/>
            <c:showCatName val="1"/>
            <c:showSerName val="0"/>
            <c:showPercent val="1"/>
            <c:showBubbleSize val="0"/>
            <c:showLeaderLines val="1"/>
            <c:leaderLines>
              <c:spPr>
                <a:ln w="9525">
                  <a:solidFill>
                    <a:schemeClr val="accent1">
                      <a:lumMod val="60000"/>
                      <a:lumOff val="40000"/>
                    </a:schemeClr>
                  </a:solidFill>
                </a:ln>
                <a:effectLst/>
              </c:spPr>
            </c:leaderLines>
            <c:extLst>
              <c:ext xmlns:c15="http://schemas.microsoft.com/office/drawing/2012/chart" uri="{CE6537A1-D6FC-4f65-9D91-7224C49458BB}"/>
            </c:extLst>
          </c:dLbls>
          <c:cat>
            <c:strRef>
              <c:f>Hoja1!$A$2:$A$5</c:f>
              <c:strCache>
                <c:ptCount val="4"/>
                <c:pt idx="0">
                  <c:v>1er trim.</c:v>
                </c:pt>
                <c:pt idx="1">
                  <c:v>2º trim.</c:v>
                </c:pt>
                <c:pt idx="2">
                  <c:v>3er trim.</c:v>
                </c:pt>
                <c:pt idx="3">
                  <c:v>4º trim.</c:v>
                </c:pt>
              </c:strCache>
            </c:strRef>
          </c:cat>
          <c:val>
            <c:numRef>
              <c:f>Hoja1!$B$2:$B$5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4300-4520-B219-0E8FC65EB424}"/>
            </c:ext>
          </c:extLst>
        </c:ser>
        <c:dLbls>
          <c:dLblPos val="inEnd"/>
          <c:showLegendKey val="0"/>
          <c:showVal val="0"/>
          <c:showCatName val="1"/>
          <c:showSerName val="0"/>
          <c:showPercent val="1"/>
          <c:showBubbleSize val="0"/>
          <c:showLeaderLines val="1"/>
        </c:dLbls>
        <c:gapWidth val="100"/>
        <c:secondPieSize val="75"/>
        <c:serLines>
          <c:spPr>
            <a:ln w="9525">
              <a:solidFill>
                <a:schemeClr val="accent1">
                  <a:lumMod val="60000"/>
                  <a:lumOff val="40000"/>
                  <a:tint val="50000"/>
                </a:schemeClr>
              </a:solidFill>
              <a:prstDash val="dash"/>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w="9525" cap="flat" cmpd="sng" algn="ctr">
      <a:solidFill>
        <a:schemeClr val="accent1"/>
      </a:solidFill>
      <a:round/>
    </a:ln>
    <a:effectLst/>
  </c:spPr>
  <c:txPr>
    <a:bodyPr/>
    <a:lstStyle/>
    <a:p>
      <a:pPr>
        <a:defRPr/>
      </a:pPr>
      <a:endParaRPr lang="es-MX"/>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Hoja1!$A$2:$A$77</cx:f>
        <cx:lvl ptCount="76" formatCode="Estándar">
          <cx:pt idx="0">1</cx:pt>
          <cx:pt idx="1">3</cx:pt>
          <cx:pt idx="2">3</cx:pt>
          <cx:pt idx="3">3</cx:pt>
          <cx:pt idx="4">5</cx:pt>
          <cx:pt idx="5">6</cx:pt>
          <cx:pt idx="6">6</cx:pt>
          <cx:pt idx="7">6</cx:pt>
          <cx:pt idx="8">7</cx:pt>
          <cx:pt idx="9">8</cx:pt>
          <cx:pt idx="10">8</cx:pt>
          <cx:pt idx="11">9</cx:pt>
          <cx:pt idx="12">9</cx:pt>
          <cx:pt idx="13">9</cx:pt>
          <cx:pt idx="14">9</cx:pt>
          <cx:pt idx="15">9</cx:pt>
          <cx:pt idx="16">10</cx:pt>
          <cx:pt idx="17">10</cx:pt>
          <cx:pt idx="18">10</cx:pt>
          <cx:pt idx="19">10</cx:pt>
          <cx:pt idx="20">10</cx:pt>
          <cx:pt idx="21">10</cx:pt>
          <cx:pt idx="22">11</cx:pt>
          <cx:pt idx="23">11</cx:pt>
          <cx:pt idx="24">11</cx:pt>
          <cx:pt idx="25">11</cx:pt>
          <cx:pt idx="26">11</cx:pt>
          <cx:pt idx="27">11</cx:pt>
          <cx:pt idx="28">12</cx:pt>
          <cx:pt idx="29">12</cx:pt>
          <cx:pt idx="30">12</cx:pt>
          <cx:pt idx="31">12</cx:pt>
          <cx:pt idx="32">12</cx:pt>
          <cx:pt idx="33">12</cx:pt>
          <cx:pt idx="34">13</cx:pt>
          <cx:pt idx="35">13</cx:pt>
          <cx:pt idx="36">13</cx:pt>
          <cx:pt idx="37">13</cx:pt>
          <cx:pt idx="38">13</cx:pt>
          <cx:pt idx="39">14</cx:pt>
          <cx:pt idx="40">14</cx:pt>
          <cx:pt idx="41">14</cx:pt>
          <cx:pt idx="42">14</cx:pt>
          <cx:pt idx="43">14</cx:pt>
          <cx:pt idx="44">14</cx:pt>
          <cx:pt idx="45">15</cx:pt>
          <cx:pt idx="46">15</cx:pt>
          <cx:pt idx="47">15</cx:pt>
          <cx:pt idx="48">15</cx:pt>
          <cx:pt idx="49">15</cx:pt>
          <cx:pt idx="50">15</cx:pt>
          <cx:pt idx="51">15</cx:pt>
          <cx:pt idx="52">15</cx:pt>
          <cx:pt idx="53">16</cx:pt>
          <cx:pt idx="54">16</cx:pt>
          <cx:pt idx="55">16</cx:pt>
          <cx:pt idx="56">16</cx:pt>
          <cx:pt idx="57">17</cx:pt>
          <cx:pt idx="58">17</cx:pt>
          <cx:pt idx="59">17</cx:pt>
          <cx:pt idx="60">17</cx:pt>
          <cx:pt idx="61">17</cx:pt>
          <cx:pt idx="62">17</cx:pt>
          <cx:pt idx="63">18</cx:pt>
          <cx:pt idx="64">18</cx:pt>
          <cx:pt idx="65">18</cx:pt>
          <cx:pt idx="66">18</cx:pt>
          <cx:pt idx="67">19</cx:pt>
          <cx:pt idx="68">19</cx:pt>
          <cx:pt idx="69">19</cx:pt>
          <cx:pt idx="70">20</cx:pt>
          <cx:pt idx="71">21</cx:pt>
          <cx:pt idx="72">22</cx:pt>
          <cx:pt idx="73">22</cx:pt>
          <cx:pt idx="74">24</cx:pt>
          <cx:pt idx="75">24</cx:pt>
        </cx:lvl>
      </cx:numDim>
    </cx:data>
  </cx:chartData>
  <cx:chart>
    <cx:title pos="t" align="ctr" overlay="0"/>
    <cx:plotArea>
      <cx:plotAreaRegion>
        <cx:series layoutId="clusteredColumn" uniqueId="{2326AB5A-93C8-7648-80E6-95201265A44D}">
          <cx:tx>
            <cx:txData>
              <cx:f>Hoja1!$A$1</cx:f>
              <cx:v>Serie1</cx:v>
            </cx:txData>
          </cx:tx>
          <cx:dataId val="0"/>
          <cx:layoutPr>
            <cx:binning intervalClosed="r"/>
          </cx:layoutPr>
        </cx:series>
      </cx:plotAreaRegion>
      <cx:axis id="0">
        <cx:catScaling gapWidth="0"/>
        <cx:tickLabels/>
      </cx:axis>
      <cx:axis id="1">
        <cx:valScaling/>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Hoja1!$A$2:$A$77</cx:f>
        <cx:lvl ptCount="76" formatCode="Estándar">
          <cx:pt idx="0">1</cx:pt>
          <cx:pt idx="1">3</cx:pt>
          <cx:pt idx="2">3</cx:pt>
          <cx:pt idx="3">3</cx:pt>
          <cx:pt idx="4">5</cx:pt>
          <cx:pt idx="5">6</cx:pt>
          <cx:pt idx="6">6</cx:pt>
          <cx:pt idx="7">6</cx:pt>
          <cx:pt idx="8">7</cx:pt>
          <cx:pt idx="9">8</cx:pt>
          <cx:pt idx="10">8</cx:pt>
          <cx:pt idx="11">9</cx:pt>
          <cx:pt idx="12">9</cx:pt>
          <cx:pt idx="13">9</cx:pt>
          <cx:pt idx="14">9</cx:pt>
          <cx:pt idx="15">9</cx:pt>
          <cx:pt idx="16">10</cx:pt>
          <cx:pt idx="17">10</cx:pt>
          <cx:pt idx="18">10</cx:pt>
          <cx:pt idx="19">10</cx:pt>
          <cx:pt idx="20">10</cx:pt>
          <cx:pt idx="21">10</cx:pt>
          <cx:pt idx="22">11</cx:pt>
          <cx:pt idx="23">11</cx:pt>
          <cx:pt idx="24">11</cx:pt>
          <cx:pt idx="25">11</cx:pt>
          <cx:pt idx="26">11</cx:pt>
          <cx:pt idx="27">11</cx:pt>
          <cx:pt idx="28">12</cx:pt>
          <cx:pt idx="29">12</cx:pt>
          <cx:pt idx="30">12</cx:pt>
          <cx:pt idx="31">12</cx:pt>
          <cx:pt idx="32">12</cx:pt>
          <cx:pt idx="33">12</cx:pt>
          <cx:pt idx="34">13</cx:pt>
          <cx:pt idx="35">13</cx:pt>
          <cx:pt idx="36">13</cx:pt>
          <cx:pt idx="37">13</cx:pt>
          <cx:pt idx="38">13</cx:pt>
          <cx:pt idx="39">14</cx:pt>
          <cx:pt idx="40">14</cx:pt>
          <cx:pt idx="41">14</cx:pt>
          <cx:pt idx="42">14</cx:pt>
          <cx:pt idx="43">14</cx:pt>
          <cx:pt idx="44">14</cx:pt>
          <cx:pt idx="45">15</cx:pt>
          <cx:pt idx="46">15</cx:pt>
          <cx:pt idx="47">15</cx:pt>
          <cx:pt idx="48">15</cx:pt>
          <cx:pt idx="49">15</cx:pt>
          <cx:pt idx="50">15</cx:pt>
          <cx:pt idx="51">15</cx:pt>
          <cx:pt idx="52">15</cx:pt>
          <cx:pt idx="53">16</cx:pt>
          <cx:pt idx="54">16</cx:pt>
          <cx:pt idx="55">16</cx:pt>
          <cx:pt idx="56">16</cx:pt>
          <cx:pt idx="57">17</cx:pt>
          <cx:pt idx="58">17</cx:pt>
          <cx:pt idx="59">17</cx:pt>
          <cx:pt idx="60">17</cx:pt>
          <cx:pt idx="61">17</cx:pt>
          <cx:pt idx="62">17</cx:pt>
          <cx:pt idx="63">18</cx:pt>
          <cx:pt idx="64">18</cx:pt>
          <cx:pt idx="65">18</cx:pt>
          <cx:pt idx="66">18</cx:pt>
          <cx:pt idx="67">19</cx:pt>
          <cx:pt idx="68">19</cx:pt>
          <cx:pt idx="69">19</cx:pt>
          <cx:pt idx="70">20</cx:pt>
          <cx:pt idx="71">21</cx:pt>
          <cx:pt idx="72">22</cx:pt>
          <cx:pt idx="73">22</cx:pt>
          <cx:pt idx="74">24</cx:pt>
          <cx:pt idx="75">24</cx:pt>
        </cx:lvl>
      </cx:numDim>
    </cx:data>
  </cx:chartData>
  <cx:chart>
    <cx:title pos="t" align="ctr" overlay="0"/>
    <cx:plotArea>
      <cx:plotAreaRegion>
        <cx:series layoutId="clusteredColumn" uniqueId="{2326AB5A-93C8-7648-80E6-95201265A44D}">
          <cx:tx>
            <cx:txData>
              <cx:f>Hoja1!$A$1</cx:f>
              <cx:v>Serie1</cx:v>
            </cx:txData>
          </cx:tx>
          <cx:dataId val="0"/>
          <cx:layoutPr>
            <cx:binning intervalClosed="r"/>
          </cx:layoutPr>
        </cx:series>
      </cx:plotAreaRegion>
      <cx:axis id="0">
        <cx:catScaling gapWidth="0"/>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71">
  <cs:axisTitle>
    <cs:lnRef idx="0"/>
    <cs:fillRef idx="0"/>
    <cs:effectRef idx="0"/>
    <cs:fontRef idx="minor">
      <a:schemeClr val="lt1"/>
    </cs:fontRef>
    <cs:defRPr sz="1197"/>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cs:bodyPr/>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cs:chartArea>
  <cs:dataLabel>
    <cs:lnRef idx="0"/>
    <cs:fillRef idx="0">
      <cs:styleClr val="auto"/>
    </cs:fillRef>
    <cs:effectRef idx="0"/>
    <cs:fontRef idx="minor">
      <a:schemeClr val="dk1"/>
    </cs:fontRef>
    <cs:spPr>
      <a:solidFill>
        <a:schemeClr val="phClr">
          <a:alpha val="70000"/>
        </a:schemeClr>
      </a:solidFill>
    </cs:spPr>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a:ln w="9525">
        <a:solidFill>
          <a:schemeClr val="tx1"/>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dk1"/>
    </cs:fontRef>
    <cs:spPr>
      <a:ln w="2857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spPr>
      <a:ln w="9525">
        <a:solidFill>
          <a:schemeClr val="lt1"/>
        </a:solidFill>
        <a:prstDash val="dash"/>
      </a:ln>
    </cs:spPr>
  </cs:dropLine>
  <cs:errorBar>
    <cs:lnRef idx="0"/>
    <cs:fillRef idx="0"/>
    <cs:effectRef idx="0"/>
    <cs:fontRef idx="minor">
      <a:schemeClr val="tx1"/>
    </cs:fontRef>
    <cs:spPr>
      <a:ln w="9525" cap="flat" cmpd="sng" algn="ctr">
        <a:solidFill>
          <a:schemeClr val="lt1"/>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lt1">
            <a:alpha val="25000"/>
          </a:schemeClr>
        </a:solidFill>
        <a:round/>
      </a:ln>
    </cs:spPr>
  </cs:gridlineMajor>
  <cs:gridlineMinor>
    <cs:lnRef idx="0"/>
    <cs:fillRef idx="0"/>
    <cs:effectRef idx="0"/>
    <cs:fontRef idx="minor">
      <a:schemeClr val="dk1"/>
    </cs:fontRef>
    <cs:spPr>
      <a:ln>
        <a:solidFill>
          <a:schemeClr val="lt1">
            <a:alpha val="25000"/>
            <a:lumOff val="10000"/>
          </a:schemeClr>
        </a:solidFill>
      </a:ln>
    </cs:spPr>
  </cs:gridlineMinor>
  <cs:hiLoLine>
    <cs:lnRef idx="0"/>
    <cs:fillRef idx="0"/>
    <cs:effectRef idx="0"/>
    <cs:fontRef idx="minor">
      <a:schemeClr val="tx1"/>
    </cs:fontRef>
    <cs:spPr>
      <a:ln w="9525">
        <a:solidFill>
          <a:schemeClr val="lt1"/>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cs:fontRef>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cs:bodyPr/>
  </cs:seriesAxis>
  <cs:seriesLine>
    <cs:lnRef idx="0"/>
    <cs:fillRef idx="0"/>
    <cs:effectRef idx="0"/>
    <cs:fontRef idx="minor">
      <a:schemeClr val="lt1"/>
    </cs:fontRef>
    <cs:spPr>
      <a:ln w="9525" cap="flat">
        <a:solidFill>
          <a:srgbClr val="D9D9D9"/>
        </a:solidFill>
        <a:round/>
      </a:ln>
    </cs:spPr>
  </cs:seriesLine>
  <cs:title>
    <cs:lnRef idx="0"/>
    <cs:fillRef idx="0"/>
    <cs:effectRef idx="0"/>
    <cs:fontRef idx="minor">
      <a:schemeClr val="lt1"/>
    </cs:fontRef>
    <cs:defRPr sz="1995" b="1" cap="all" spc="100"/>
    <cs:bodyPr/>
  </cs:title>
  <cs:trendline>
    <cs:lnRef idx="0"/>
    <cs:fillRef idx="0"/>
    <cs:effectRef idx="0"/>
    <cs:fontRef idx="minor">
      <a:schemeClr val="dk1"/>
    </cs:fontRef>
    <cs:spPr>
      <a:ln w="19050" cap="rnd">
        <a:solidFill>
          <a:schemeClr val="lt1"/>
        </a:solidFill>
        <a:prstDash val="sysDash"/>
      </a:ln>
    </cs:spPr>
  </cs:trendline>
  <cs:trendlineLabel>
    <cs:lnRef idx="0"/>
    <cs:fillRef idx="0"/>
    <cs:effectRef idx="0"/>
    <cs:fontRef idx="minor">
      <a:schemeClr val="lt1"/>
    </cs:fontRef>
    <cs:defRPr sz="1197"/>
  </cs:trendlineLabel>
  <cs:upBar>
    <cs:lnRef idx="0"/>
    <cs:fillRef idx="0"/>
    <cs:effectRef idx="0"/>
    <cs:fontRef idx="minor">
      <a:schemeClr val="dk1"/>
    </cs:fontRef>
    <cs:spPr>
      <a:solidFill>
        <a:schemeClr val="lt1"/>
      </a:solidFill>
    </cs:spPr>
  </cs:upBar>
  <cs:valueAxis>
    <cs:lnRef idx="0"/>
    <cs:fillRef idx="0"/>
    <cs:effectRef idx="0"/>
    <cs:fontRef idx="minor">
      <a:schemeClr val="lt1"/>
    </cs:fontRef>
    <cs:defRPr sz="1197"/>
    <cs:bodyPr/>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0">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styleClr val="0"/>
    </cs:lnRef>
    <cs:fillRef idx="0"/>
    <cs:effectRef idx="0"/>
    <cs:fontRef idx="minor">
      <cs:styleClr val="0"/>
    </cs:fontRef>
    <cs:defRPr sz="1197" b="1" kern="1200"/>
  </cs:dataLabel>
  <cs:dataLabelCallout>
    <cs:lnRef idx="0">
      <cs:styleClr val="0"/>
    </cs:lnRef>
    <cs:fillRef idx="0"/>
    <cs:effectRef idx="0"/>
    <cs:fontRef idx="minor">
      <cs:styleClr val="0"/>
    </cs:fontRef>
    <cs:spPr>
      <a:solidFill>
        <a:schemeClr val="lt1"/>
      </a:solidFill>
      <a:ln>
        <a:solidFill>
          <a:schemeClr val="phClr"/>
        </a:solidFill>
      </a:ln>
    </cs:spPr>
    <cs:defRPr sz="1197" b="1" kern="1200"/>
    <cs:bodyPr rot="0" spcFirstLastPara="1" vertOverflow="clip" horzOverflow="clip" vert="horz" wrap="square" lIns="36576" tIns="18288" rIns="36576" bIns="18288" anchor="ctr" anchorCtr="1">
      <a:spAutoFit/>
    </cs:bodyPr>
  </cs:dataLabelCallout>
  <cs:dataPoint>
    <cs:lnRef idx="0">
      <cs:styleClr val="0"/>
    </cs:lnRef>
    <cs:fillRef idx="0"/>
    <cs:effectRef idx="0"/>
    <cs:fontRef idx="minor">
      <a:schemeClr val="dk1"/>
    </cs:fontRef>
    <cs:spPr>
      <a:solidFill>
        <a:schemeClr val="lt1"/>
      </a:solidFill>
      <a:ln w="19050">
        <a:solidFill>
          <a:schemeClr val="phClr"/>
        </a:solidFill>
      </a:ln>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46"/>
    </inkml:context>
    <inkml:brush xml:id="br0">
      <inkml:brushProperty name="width" value="0.1" units="cm"/>
      <inkml:brushProperty name="height" value="0.1" units="cm"/>
      <inkml:brushProperty name="color" value="#E71224"/>
    </inkml:brush>
  </inkml:definitions>
  <inkml:trace contextRef="#ctx0" brushRef="#br0">5752 10308 7218 0 0,'58'-20'976'0'0,"17"-28"-1904"0"0,-2-46-2962 0 0,-15-6 3890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48"/>
    </inkml:context>
    <inkml:brush xml:id="br0">
      <inkml:brushProperty name="width" value="0.1" units="cm"/>
      <inkml:brushProperty name="height" value="0.1" units="cm"/>
      <inkml:brushProperty name="color" value="#E71224"/>
    </inkml:brush>
  </inkml:definitions>
  <inkml:trace contextRef="#ctx0" brushRef="#br0">12359 12918 927 0 0,'0'0'0'0'0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1"/>
    </inkml:context>
    <inkml:brush xml:id="br0">
      <inkml:brushProperty name="width" value="0.1" units="cm"/>
      <inkml:brushProperty name="height" value="0.1" units="cm"/>
      <inkml:brushProperty name="color" value="#E71224"/>
    </inkml:brush>
  </inkml:definitions>
  <inkml:trace contextRef="#ctx0" brushRef="#br0">14087 12266 671 0 0,'0'0'0'0'0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2"/>
    </inkml:context>
    <inkml:brush xml:id="br0">
      <inkml:brushProperty name="width" value="0.1" units="cm"/>
      <inkml:brushProperty name="height" value="0.1" units="cm"/>
      <inkml:brushProperty name="color" value="#E71224"/>
    </inkml:brush>
  </inkml:definitions>
  <inkml:trace contextRef="#ctx0" brushRef="#br0">13418 11278 3392 0 0,'37'13'1217'0'0,"21"36"1552"0"0,1 15-2849 0 0,-10 0-272 0 0,-12-7-817 0 0,-14-13 1169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3"/>
    </inkml:context>
    <inkml:brush xml:id="br0">
      <inkml:brushProperty name="width" value="0.1" units="cm"/>
      <inkml:brushProperty name="height" value="0.1" units="cm"/>
      <inkml:brushProperty name="color" value="#E71224"/>
    </inkml:brush>
  </inkml:definitions>
  <inkml:trace contextRef="#ctx0" brushRef="#br0">14158 11326 3856 0 0,'0'17'1137'0'0,"0"51"-1441"0"0,0 24-65 0 0,0-1-111 0 0,0-16 480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4"/>
    </inkml:context>
    <inkml:brush xml:id="br0">
      <inkml:brushProperty name="width" value="0.1" units="cm"/>
      <inkml:brushProperty name="height" value="0.1" units="cm"/>
      <inkml:brushProperty name="color" value="#E71224"/>
    </inkml:brush>
  </inkml:definitions>
  <inkml:trace contextRef="#ctx0" brushRef="#br0">14158 11559 3536 0 0,'0'0'0'0'0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5"/>
    </inkml:context>
    <inkml:brush xml:id="br0">
      <inkml:brushProperty name="width" value="0.1" units="cm"/>
      <inkml:brushProperty name="height" value="0.1" units="cm"/>
      <inkml:brushProperty name="color" value="#E71224"/>
    </inkml:brush>
  </inkml:definitions>
  <inkml:trace contextRef="#ctx0" brushRef="#br0">20482 10649 3136 0 0,'73'54'5971'0'0,"25"45"-5971"0"0,-5 5 0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6"/>
    </inkml:context>
    <inkml:brush xml:id="br0">
      <inkml:brushProperty name="width" value="0.1" units="cm"/>
      <inkml:brushProperty name="height" value="0.1" units="cm"/>
      <inkml:brushProperty name="color" value="#E71224"/>
    </inkml:brush>
  </inkml:definitions>
  <inkml:trace contextRef="#ctx0" brushRef="#br0">14431 1250 7250 0 0,'-90'68'3537'0'0,"-1"22"-10916"0"0,17-3 7379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7"/>
    </inkml:context>
    <inkml:brush xml:id="br0">
      <inkml:brushProperty name="width" value="0.1" units="cm"/>
      <inkml:brushProperty name="height" value="0.1" units="cm"/>
      <inkml:brushProperty name="color" value="#E71224"/>
    </inkml:brush>
  </inkml:definitions>
  <inkml:trace contextRef="#ctx0" brushRef="#br0">20748 4611 5745 0 0,'117'19'1809'0'0,"-103"25"-785"0"0,-53 12-1376 0 0,-20 2-1617 0 0,-24-9-1856 0 0,3-12 3825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2:02.926"/>
    </inkml:context>
    <inkml:brush xml:id="br0">
      <inkml:brushProperty name="width" value="0.1" units="cm"/>
      <inkml:brushProperty name="height" value="0.1" units="cm"/>
      <inkml:brushProperty name="color" value="#E71224"/>
    </inkml:brush>
  </inkml:definitions>
  <inkml:trace contextRef="#ctx0" brushRef="#br0">17112 5667 2336 0 0,'103'110'2321'0'0,"34"37"-2321"0"0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2:02.927"/>
    </inkml:context>
    <inkml:brush xml:id="br0">
      <inkml:brushProperty name="width" value="0.1" units="cm"/>
      <inkml:brushProperty name="height" value="0.1" units="cm"/>
      <inkml:brushProperty name="color" value="#E71224"/>
    </inkml:brush>
  </inkml:definitions>
  <inkml:trace contextRef="#ctx0" brushRef="#br0">14117 5610 2272 0 0,'-98'0'608'0'0,"2"0"897"0"0,49 0-833 0 0,32 99-2257 0 0,19 32 1585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5"/>
    </inkml:context>
    <inkml:brush xml:id="br0">
      <inkml:brushProperty name="width" value="0.1" units="cm"/>
      <inkml:brushProperty name="height" value="0.1" units="cm"/>
      <inkml:brushProperty name="color" value="#E71224"/>
    </inkml:brush>
  </inkml:definitions>
  <inkml:trace contextRef="#ctx0" brushRef="#br0">20482 10649 3136 0 0,'73'54'5971'0'0,"25"45"-5971"0"0,-5 5 0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2:02.928"/>
    </inkml:context>
    <inkml:brush xml:id="br0">
      <inkml:brushProperty name="width" value="0.1" units="cm"/>
      <inkml:brushProperty name="height" value="0.1" units="cm"/>
      <inkml:brushProperty name="color" value="#E71224"/>
    </inkml:brush>
  </inkml:definitions>
  <inkml:trace contextRef="#ctx0" brushRef="#br0">17468 5583 5345 0 0,'0'21'1136'0'0,"8"11"1778"0"0,8 4-2866 0 0,4 0-32 0 0,3-2 0 0 0,-2-3-16 0 0,0-2 16 0 0,0-2-16 0 0,-4-1-464 0 0,-4-1-1345 0 0,-5-1 720 0 0,-3-5 1089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2:02.929"/>
    </inkml:context>
    <inkml:brush xml:id="br0">
      <inkml:brushProperty name="width" value="0.1" units="cm"/>
      <inkml:brushProperty name="height" value="0.1" units="cm"/>
      <inkml:brushProperty name="color" value="#E71224"/>
    </inkml:brush>
  </inkml:definitions>
  <inkml:trace contextRef="#ctx0" brushRef="#br0">18892 5845 4080 0 0,'-262'-67'2225'0'0,"-88"-14"-1952"0"0,17 13-17 0 0,65 27 240 0 0,77 34-544 0 0,72 26-176 0 0,56 10 224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57"/>
    </inkml:context>
    <inkml:brush xml:id="br0">
      <inkml:brushProperty name="width" value="0.1" units="cm"/>
      <inkml:brushProperty name="height" value="0.1" units="cm"/>
      <inkml:brushProperty name="color" value="#E71224"/>
    </inkml:brush>
  </inkml:definitions>
  <inkml:trace contextRef="#ctx0" brushRef="#br0">20748 4611 5745 0 0,'117'19'1809'0'0,"-103"25"-785"0"0,-53 12-1376 0 0,-20 2-1617 0 0,-24-9-1856 0 0,3-12 3825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35"/>
    </inkml:context>
    <inkml:brush xml:id="br0">
      <inkml:brushProperty name="width" value="0.1" units="cm"/>
      <inkml:brushProperty name="height" value="0.1" units="cm"/>
      <inkml:brushProperty name="color" value="#E71224"/>
    </inkml:brush>
  </inkml:definitions>
  <inkml:trace contextRef="#ctx0" brushRef="#br0">10480 11470 2480 0 0,'37'31'704'0'0,"68"75"-3153"0"0,16 18 2449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37"/>
    </inkml:context>
    <inkml:brush xml:id="br0">
      <inkml:brushProperty name="width" value="0.1" units="cm"/>
      <inkml:brushProperty name="height" value="0.1" units="cm"/>
      <inkml:brushProperty name="color" value="#E71224"/>
    </inkml:brush>
  </inkml:definitions>
  <inkml:trace contextRef="#ctx0" brushRef="#br0">10984 11431 2672 0 0,'32'0'912'0'0,"43"0"561"0"0,8 106-1713 0 0,-10 35 240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40"/>
    </inkml:context>
    <inkml:brush xml:id="br0">
      <inkml:brushProperty name="width" value="0.1" units="cm"/>
      <inkml:brushProperty name="height" value="0.1" units="cm"/>
      <inkml:brushProperty name="color" value="#E71224"/>
    </inkml:brush>
  </inkml:definitions>
  <inkml:trace contextRef="#ctx0" brushRef="#br0">16072 16208 2015 0 0,'0'0'0'0'0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43"/>
    </inkml:context>
    <inkml:brush xml:id="br0">
      <inkml:brushProperty name="width" value="0.1" units="cm"/>
      <inkml:brushProperty name="height" value="0.1" units="cm"/>
      <inkml:brushProperty name="color" value="#E71224"/>
    </inkml:brush>
  </inkml:definitions>
  <inkml:trace contextRef="#ctx0" brushRef="#br0">11228 11136 1727 0 0,'0'17'865'0'0,"0"22"2352"0"0,0 21-2993 0 0,0 16-240 0 0,0-4 16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46"/>
    </inkml:context>
    <inkml:brush xml:id="br0">
      <inkml:brushProperty name="width" value="0.1" units="cm"/>
      <inkml:brushProperty name="height" value="0.1" units="cm"/>
      <inkml:brushProperty name="color" value="#E71224"/>
    </inkml:brush>
  </inkml:definitions>
  <inkml:trace contextRef="#ctx0" brushRef="#br0">5752 10308 7218 0 0,'58'-20'976'0'0,"17"-28"-1904"0"0,-2-46-2962 0 0,-15-6 3890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3T19:31:33.247"/>
    </inkml:context>
    <inkml:brush xml:id="br0">
      <inkml:brushProperty name="width" value="0.1" units="cm"/>
      <inkml:brushProperty name="height" value="0.1" units="cm"/>
      <inkml:brushProperty name="color" value="#E71224"/>
    </inkml:brush>
  </inkml:definitions>
  <inkml:trace contextRef="#ctx0" brushRef="#br0">12425 12984 3616 0 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MX"/>
              <a:t>Haz clic para modificar el estilo de título del patrón</a:t>
            </a:r>
            <a:endParaRPr lang="en-US"/>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MX"/>
              <a:t>Haz clic para editar el estilo de subtítulo del patrón</a:t>
            </a:r>
            <a:endParaRPr lang="en-US"/>
          </a:p>
        </p:txBody>
      </p:sp>
      <p:sp>
        <p:nvSpPr>
          <p:cNvPr id="4" name="Date Placeholder 3"/>
          <p:cNvSpPr>
            <a:spLocks noGrp="1"/>
          </p:cNvSpPr>
          <p:nvPr>
            <p:ph type="dt" sz="half" idx="10"/>
          </p:nvPr>
        </p:nvSpPr>
        <p:spPr/>
        <p:txBody>
          <a:bodyPr/>
          <a:lstStyle/>
          <a:p>
            <a:fld id="{9943453D-EE3B-8842-9A59-A9CACAFB0D83}" type="datetimeFigureOut">
              <a:rPr lang="es-MX" smtClean="0"/>
              <a:t>01/02/2023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107439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Date Placeholder 3"/>
          <p:cNvSpPr>
            <a:spLocks noGrp="1"/>
          </p:cNvSpPr>
          <p:nvPr>
            <p:ph type="dt" sz="half" idx="10"/>
          </p:nvPr>
        </p:nvSpPr>
        <p:spPr/>
        <p:txBody>
          <a:bodyPr/>
          <a:lstStyle/>
          <a:p>
            <a:fld id="{9943453D-EE3B-8842-9A59-A9CACAFB0D83}" type="datetimeFigureOut">
              <a:rPr lang="es-MX" smtClean="0"/>
              <a:t>01/02/2023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119012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MX"/>
              <a:t>Haz clic para modificar el estilo de título del patrón</a:t>
            </a:r>
            <a:endParaRPr lang="en-US"/>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Date Placeholder 3"/>
          <p:cNvSpPr>
            <a:spLocks noGrp="1"/>
          </p:cNvSpPr>
          <p:nvPr>
            <p:ph type="dt" sz="half" idx="10"/>
          </p:nvPr>
        </p:nvSpPr>
        <p:spPr/>
        <p:txBody>
          <a:bodyPr/>
          <a:lstStyle/>
          <a:p>
            <a:fld id="{9943453D-EE3B-8842-9A59-A9CACAFB0D83}" type="datetimeFigureOut">
              <a:rPr lang="es-MX" smtClean="0"/>
              <a:t>01/02/2023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312552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Date Placeholder 3"/>
          <p:cNvSpPr>
            <a:spLocks noGrp="1"/>
          </p:cNvSpPr>
          <p:nvPr>
            <p:ph type="dt" sz="half" idx="10"/>
          </p:nvPr>
        </p:nvSpPr>
        <p:spPr/>
        <p:txBody>
          <a:bodyPr/>
          <a:lstStyle/>
          <a:p>
            <a:fld id="{9943453D-EE3B-8842-9A59-A9CACAFB0D83}" type="datetimeFigureOut">
              <a:rPr lang="es-MX" smtClean="0"/>
              <a:t>01/02/2023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331753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MX"/>
              <a:t>Haz clic para modificar el estilo de título del patrón</a:t>
            </a:r>
            <a:endParaRPr lang="en-US"/>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943453D-EE3B-8842-9A59-A9CACAFB0D83}" type="datetimeFigureOut">
              <a:rPr lang="es-MX" smtClean="0"/>
              <a:t>01/02/2023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123548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a:p>
        </p:txBody>
      </p:sp>
      <p:sp>
        <p:nvSpPr>
          <p:cNvPr id="3" name="Content Placeholder 2"/>
          <p:cNvSpPr>
            <a:spLocks noGrp="1"/>
          </p:cNvSpPr>
          <p:nvPr>
            <p:ph sz="half" idx="1"/>
          </p:nvPr>
        </p:nvSpPr>
        <p:spPr>
          <a:xfrm>
            <a:off x="2227451" y="11500170"/>
            <a:ext cx="13769697" cy="2741040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Content Placeholder 3"/>
          <p:cNvSpPr>
            <a:spLocks noGrp="1"/>
          </p:cNvSpPr>
          <p:nvPr>
            <p:ph sz="half" idx="2"/>
          </p:nvPr>
        </p:nvSpPr>
        <p:spPr>
          <a:xfrm>
            <a:off x="16402140" y="11500170"/>
            <a:ext cx="13769697" cy="2741040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5" name="Date Placeholder 4"/>
          <p:cNvSpPr>
            <a:spLocks noGrp="1"/>
          </p:cNvSpPr>
          <p:nvPr>
            <p:ph type="dt" sz="half" idx="10"/>
          </p:nvPr>
        </p:nvSpPr>
        <p:spPr/>
        <p:txBody>
          <a:bodyPr/>
          <a:lstStyle/>
          <a:p>
            <a:fld id="{9943453D-EE3B-8842-9A59-A9CACAFB0D83}" type="datetimeFigureOut">
              <a:rPr lang="es-MX" smtClean="0"/>
              <a:t>01/02/2023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14378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MX"/>
              <a:t>Haz clic para modificar el estilo de título del patrón</a:t>
            </a:r>
            <a:endParaRPr lang="en-US"/>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MX"/>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MX"/>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7" name="Date Placeholder 6"/>
          <p:cNvSpPr>
            <a:spLocks noGrp="1"/>
          </p:cNvSpPr>
          <p:nvPr>
            <p:ph type="dt" sz="half" idx="10"/>
          </p:nvPr>
        </p:nvSpPr>
        <p:spPr/>
        <p:txBody>
          <a:bodyPr/>
          <a:lstStyle/>
          <a:p>
            <a:fld id="{9943453D-EE3B-8842-9A59-A9CACAFB0D83}" type="datetimeFigureOut">
              <a:rPr lang="es-MX" smtClean="0"/>
              <a:t>01/02/2023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116584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a:p>
        </p:txBody>
      </p:sp>
      <p:sp>
        <p:nvSpPr>
          <p:cNvPr id="3" name="Date Placeholder 2"/>
          <p:cNvSpPr>
            <a:spLocks noGrp="1"/>
          </p:cNvSpPr>
          <p:nvPr>
            <p:ph type="dt" sz="half" idx="10"/>
          </p:nvPr>
        </p:nvSpPr>
        <p:spPr/>
        <p:txBody>
          <a:bodyPr/>
          <a:lstStyle/>
          <a:p>
            <a:fld id="{9943453D-EE3B-8842-9A59-A9CACAFB0D83}" type="datetimeFigureOut">
              <a:rPr lang="es-MX" smtClean="0"/>
              <a:t>01/02/2023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407867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3453D-EE3B-8842-9A59-A9CACAFB0D83}" type="datetimeFigureOut">
              <a:rPr lang="es-MX" smtClean="0"/>
              <a:t>01/02/2023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392158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MX"/>
              <a:t>Haz clic para modificar el estilo de título del patrón</a:t>
            </a:r>
            <a:endParaRPr lang="en-US"/>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943453D-EE3B-8842-9A59-A9CACAFB0D83}" type="datetimeFigureOut">
              <a:rPr lang="es-MX" smtClean="0"/>
              <a:t>01/02/2023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107516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MX"/>
              <a:t>Haz clic para modificar el estilo de título del patrón</a:t>
            </a:r>
            <a:endParaRPr lang="en-US"/>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MX"/>
              <a:t>Haz clic en el icono para agregar una imagen</a:t>
            </a:r>
            <a:endParaRPr lang="en-US"/>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943453D-EE3B-8842-9A59-A9CACAFB0D83}" type="datetimeFigureOut">
              <a:rPr lang="es-MX" smtClean="0"/>
              <a:t>01/02/2023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C11501D-8B79-1144-A421-AB4B1945B7F5}" type="slidenum">
              <a:rPr lang="es-MX" smtClean="0"/>
              <a:t>‹Nº›</a:t>
            </a:fld>
            <a:endParaRPr lang="es-MX"/>
          </a:p>
        </p:txBody>
      </p:sp>
    </p:spTree>
    <p:extLst>
      <p:ext uri="{BB962C8B-B14F-4D97-AF65-F5344CB8AC3E}">
        <p14:creationId xmlns:p14="http://schemas.microsoft.com/office/powerpoint/2010/main" val="375794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MX"/>
              <a:t>Haz clic para modificar el estilo de título del patrón</a:t>
            </a:r>
            <a:endParaRPr lang="en-US"/>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9943453D-EE3B-8842-9A59-A9CACAFB0D83}" type="datetimeFigureOut">
              <a:rPr lang="es-MX" smtClean="0"/>
              <a:t>01/02/2023</a:t>
            </a:fld>
            <a:endParaRPr lang="es-MX"/>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AC11501D-8B79-1144-A421-AB4B1945B7F5}" type="slidenum">
              <a:rPr lang="es-MX" smtClean="0"/>
              <a:t>‹Nº›</a:t>
            </a:fld>
            <a:endParaRPr lang="es-MX"/>
          </a:p>
        </p:txBody>
      </p:sp>
    </p:spTree>
    <p:extLst>
      <p:ext uri="{BB962C8B-B14F-4D97-AF65-F5344CB8AC3E}">
        <p14:creationId xmlns:p14="http://schemas.microsoft.com/office/powerpoint/2010/main" val="4198375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7" Type="http://schemas.openxmlformats.org/officeDocument/2006/relationships/image" Target="../media/image20.png"/><Relationship Id="rId2" Type="http://schemas.openxmlformats.org/officeDocument/2006/relationships/customXml" Target="../ink/ink1.xml"/><Relationship Id="rId1" Type="http://schemas.openxmlformats.org/officeDocument/2006/relationships/slideLayout" Target="../slideLayouts/slideLayout8.xml"/><Relationship Id="rId31" Type="http://schemas.openxmlformats.org/officeDocument/2006/relationships/customXml" Target="../ink/ink2.xml"/><Relationship Id="rId44" Type="http://schemas.openxmlformats.org/officeDocument/2006/relationships/customXml" Target="../ink/ink3.xml"/><Relationship Id="rId30" Type="http://schemas.openxmlformats.org/officeDocument/2006/relationships/image" Target="../media/image14.png"/><Relationship Id="rId43" Type="http://schemas.openxmlformats.org/officeDocument/2006/relationships/image" Target="../media/image18.png"/></Relationships>
</file>

<file path=ppt/slides/_rels/slide2.xml.rels><?xml version="1.0" encoding="UTF-8" standalone="yes"?>
<Relationships xmlns="http://schemas.openxmlformats.org/package/2006/relationships"><Relationship Id="rId39" Type="http://schemas.openxmlformats.org/officeDocument/2006/relationships/customXml" Target="../ink/ink13.xml"/><Relationship Id="rId34" Type="http://schemas.openxmlformats.org/officeDocument/2006/relationships/customXml" Target="../ink/ink12.xml"/><Relationship Id="rId42" Type="http://schemas.openxmlformats.org/officeDocument/2006/relationships/customXml" Target="../ink/ink15.xml"/><Relationship Id="rId47" Type="http://schemas.openxmlformats.org/officeDocument/2006/relationships/image" Target="../media/image20.png"/><Relationship Id="rId50" Type="http://schemas.openxmlformats.org/officeDocument/2006/relationships/customXml" Target="../ink/ink19.xml"/><Relationship Id="rId55" Type="http://schemas.openxmlformats.org/officeDocument/2006/relationships/image" Target="../media/image24.png"/><Relationship Id="rId12" Type="http://schemas.openxmlformats.org/officeDocument/2006/relationships/image" Target="../media/image6.png"/><Relationship Id="rId25" Type="http://schemas.openxmlformats.org/officeDocument/2006/relationships/customXml" Target="../ink/ink8.xml"/><Relationship Id="rId33" Type="http://schemas.openxmlformats.org/officeDocument/2006/relationships/customXml" Target="../ink/ink11.xml"/><Relationship Id="rId38" Type="http://schemas.openxmlformats.org/officeDocument/2006/relationships/image" Target="../media/image16.png"/><Relationship Id="rId46" Type="http://schemas.openxmlformats.org/officeDocument/2006/relationships/customXml" Target="../ink/ink17.xml"/><Relationship Id="rId2" Type="http://schemas.openxmlformats.org/officeDocument/2006/relationships/image" Target="../media/image1.jpeg"/><Relationship Id="rId16" Type="http://schemas.openxmlformats.org/officeDocument/2006/relationships/customXml" Target="../ink/ink7.xml"/><Relationship Id="rId41" Type="http://schemas.openxmlformats.org/officeDocument/2006/relationships/customXml" Target="../ink/ink14.xml"/><Relationship Id="rId54" Type="http://schemas.openxmlformats.org/officeDocument/2006/relationships/customXml" Target="../ink/ink21.xml"/><Relationship Id="rId1" Type="http://schemas.openxmlformats.org/officeDocument/2006/relationships/slideLayout" Target="../slideLayouts/slideLayout8.xml"/><Relationship Id="rId11" Type="http://schemas.openxmlformats.org/officeDocument/2006/relationships/customXml" Target="../ink/ink5.xml"/><Relationship Id="rId24" Type="http://schemas.openxmlformats.org/officeDocument/2006/relationships/image" Target="../media/image11.png"/><Relationship Id="rId32" Type="http://schemas.openxmlformats.org/officeDocument/2006/relationships/customXml" Target="../ink/ink10.xml"/><Relationship Id="rId40" Type="http://schemas.openxmlformats.org/officeDocument/2006/relationships/image" Target="../media/image17.png"/><Relationship Id="rId45" Type="http://schemas.openxmlformats.org/officeDocument/2006/relationships/image" Target="../media/image19.png"/><Relationship Id="rId53" Type="http://schemas.openxmlformats.org/officeDocument/2006/relationships/image" Target="../media/image23.png"/><Relationship Id="rId58" Type="http://schemas.openxmlformats.org/officeDocument/2006/relationships/image" Target="../media/image2.jpeg"/><Relationship Id="rId15" Type="http://schemas.openxmlformats.org/officeDocument/2006/relationships/customXml" Target="../ink/ink6.xml"/><Relationship Id="rId49" Type="http://schemas.openxmlformats.org/officeDocument/2006/relationships/image" Target="../media/image21.png"/><Relationship Id="rId57" Type="http://schemas.openxmlformats.org/officeDocument/2006/relationships/image" Target="../media/image30.png"/><Relationship Id="rId10" Type="http://schemas.openxmlformats.org/officeDocument/2006/relationships/image" Target="../media/image50.png"/><Relationship Id="rId31" Type="http://schemas.openxmlformats.org/officeDocument/2006/relationships/customXml" Target="../ink/ink9.xml"/><Relationship Id="rId44" Type="http://schemas.openxmlformats.org/officeDocument/2006/relationships/customXml" Target="../ink/ink16.xml"/><Relationship Id="rId52" Type="http://schemas.openxmlformats.org/officeDocument/2006/relationships/customXml" Target="../ink/ink20.xml"/><Relationship Id="rId4" Type="http://schemas.openxmlformats.org/officeDocument/2006/relationships/customXml" Target="../ink/ink4.xml"/><Relationship Id="rId14" Type="http://schemas.openxmlformats.org/officeDocument/2006/relationships/image" Target="../media/image7.png"/><Relationship Id="rId30" Type="http://schemas.openxmlformats.org/officeDocument/2006/relationships/image" Target="../media/image14.png"/><Relationship Id="rId43" Type="http://schemas.openxmlformats.org/officeDocument/2006/relationships/image" Target="../media/image18.png"/><Relationship Id="rId48" Type="http://schemas.openxmlformats.org/officeDocument/2006/relationships/customXml" Target="../ink/ink18.xml"/><Relationship Id="rId56" Type="http://schemas.microsoft.com/office/2014/relationships/chartEx" Target="../charts/chartEx1.xml"/><Relationship Id="rId51" Type="http://schemas.openxmlformats.org/officeDocument/2006/relationships/image" Target="../media/image22.png"/><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microsoft.com/office/2014/relationships/chartEx" Target="../charts/chartEx2.xml"/><Relationship Id="rId7"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20" name="Ink 19">
                <a:extLst>
                  <a:ext uri="{FF2B5EF4-FFF2-40B4-BE49-F238E27FC236}">
                    <a16:creationId xmlns:a16="http://schemas.microsoft.com/office/drawing/2014/main" id="{5909830D-5652-410C-8BCE-DC7C4DC941A4}"/>
                  </a:ext>
                </a:extLst>
              </p14:cNvPr>
              <p14:cNvContentPartPr/>
              <p14:nvPr/>
            </p14:nvContentPartPr>
            <p14:xfrm>
              <a:off x="-11178076" y="34439758"/>
              <a:ext cx="95250" cy="95250"/>
            </p14:xfrm>
          </p:contentPart>
        </mc:Choice>
        <mc:Fallback xmlns="">
          <p:pic>
            <p:nvPicPr>
              <p:cNvPr id="20" name="Ink 19">
                <a:extLst>
                  <a:ext uri="{FF2B5EF4-FFF2-40B4-BE49-F238E27FC236}">
                    <a16:creationId xmlns:a16="http://schemas.microsoft.com/office/drawing/2014/main" id="{5909830D-5652-410C-8BCE-DC7C4DC941A4}"/>
                  </a:ext>
                </a:extLst>
              </p:cNvPr>
              <p:cNvPicPr/>
              <p:nvPr/>
            </p:nvPicPr>
            <p:blipFill>
              <a:blip r:embed="rId30"/>
              <a:stretch>
                <a:fillRect/>
              </a:stretch>
            </p:blipFill>
            <p:spPr>
              <a:xfrm>
                <a:off x="-11196048" y="34421650"/>
                <a:ext cx="130834" cy="131105"/>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2" name="Ink 31">
                <a:extLst>
                  <a:ext uri="{FF2B5EF4-FFF2-40B4-BE49-F238E27FC236}">
                    <a16:creationId xmlns:a16="http://schemas.microsoft.com/office/drawing/2014/main" id="{F7D2A5CF-D306-41FA-9199-0E4FCE22BA0A}"/>
                  </a:ext>
                </a:extLst>
              </p14:cNvPr>
              <p14:cNvContentPartPr/>
              <p14:nvPr/>
            </p14:nvContentPartPr>
            <p14:xfrm>
              <a:off x="40422628" y="36557681"/>
              <a:ext cx="95250" cy="95250"/>
            </p14:xfrm>
          </p:contentPart>
        </mc:Choice>
        <mc:Fallback xmlns="">
          <p:pic>
            <p:nvPicPr>
              <p:cNvPr id="32" name="Ink 31">
                <a:extLst>
                  <a:ext uri="{FF2B5EF4-FFF2-40B4-BE49-F238E27FC236}">
                    <a16:creationId xmlns:a16="http://schemas.microsoft.com/office/drawing/2014/main" id="{F7D2A5CF-D306-41FA-9199-0E4FCE22BA0A}"/>
                  </a:ext>
                </a:extLst>
              </p:cNvPr>
              <p:cNvPicPr/>
              <p:nvPr/>
            </p:nvPicPr>
            <p:blipFill>
              <a:blip r:embed="rId43"/>
              <a:stretch>
                <a:fillRect/>
              </a:stretch>
            </p:blipFill>
            <p:spPr>
              <a:xfrm>
                <a:off x="40404656" y="36539222"/>
                <a:ext cx="130834" cy="131799"/>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4" name="Ink 33">
                <a:extLst>
                  <a:ext uri="{FF2B5EF4-FFF2-40B4-BE49-F238E27FC236}">
                    <a16:creationId xmlns:a16="http://schemas.microsoft.com/office/drawing/2014/main" id="{B30491D6-B743-4A84-849B-D77FBA4C68E8}"/>
                  </a:ext>
                </a:extLst>
              </p14:cNvPr>
              <p14:cNvContentPartPr/>
              <p14:nvPr/>
            </p14:nvContentPartPr>
            <p14:xfrm>
              <a:off x="40888675" y="15411631"/>
              <a:ext cx="95250" cy="95250"/>
            </p14:xfrm>
          </p:contentPart>
        </mc:Choice>
        <mc:Fallback xmlns="">
          <p:pic>
            <p:nvPicPr>
              <p:cNvPr id="34" name="Ink 33">
                <a:extLst>
                  <a:ext uri="{FF2B5EF4-FFF2-40B4-BE49-F238E27FC236}">
                    <a16:creationId xmlns:a16="http://schemas.microsoft.com/office/drawing/2014/main" id="{B30491D6-B743-4A84-849B-D77FBA4C68E8}"/>
                  </a:ext>
                </a:extLst>
              </p:cNvPr>
              <p:cNvPicPr/>
              <p:nvPr/>
            </p:nvPicPr>
            <p:blipFill>
              <a:blip r:embed="rId47"/>
              <a:stretch>
                <a:fillRect/>
              </a:stretch>
            </p:blipFill>
            <p:spPr>
              <a:xfrm>
                <a:off x="40870498" y="15393591"/>
                <a:ext cx="131241" cy="130969"/>
              </a:xfrm>
              <a:prstGeom prst="rect">
                <a:avLst/>
              </a:prstGeom>
            </p:spPr>
          </p:pic>
        </mc:Fallback>
      </mc:AlternateContent>
      <p:sp>
        <p:nvSpPr>
          <p:cNvPr id="46" name="CuadroTexto 45">
            <a:extLst>
              <a:ext uri="{FF2B5EF4-FFF2-40B4-BE49-F238E27FC236}">
                <a16:creationId xmlns:a16="http://schemas.microsoft.com/office/drawing/2014/main" id="{A3BBC09B-2138-43D3-B9B5-3C73CE108877}"/>
              </a:ext>
            </a:extLst>
          </p:cNvPr>
          <p:cNvSpPr txBox="1"/>
          <p:nvPr/>
        </p:nvSpPr>
        <p:spPr>
          <a:xfrm>
            <a:off x="1802851" y="12346948"/>
            <a:ext cx="28307035" cy="14250055"/>
          </a:xfrm>
          <a:prstGeom prst="rect">
            <a:avLst/>
          </a:prstGeom>
          <a:noFill/>
        </p:spPr>
        <p:txBody>
          <a:bodyPr wrap="square" rtlCol="0">
            <a:spAutoFit/>
          </a:bodyPr>
          <a:lstStyle/>
          <a:p>
            <a:pPr algn="just"/>
            <a:r>
              <a:rPr lang="es-MX" sz="11500" dirty="0">
                <a:latin typeface="Indivisa Text Sans" pitchFamily="50" charset="0"/>
              </a:rPr>
              <a:t>Recuerde que el diseño es libre, solo se pide respetar las secciones y los elementos de imagen institucionales, tales como: </a:t>
            </a:r>
          </a:p>
          <a:p>
            <a:pPr marL="1371600" indent="-1371600" algn="just">
              <a:buAutoNum type="arabicPeriod"/>
            </a:pPr>
            <a:r>
              <a:rPr lang="es-MX" sz="11500" dirty="0">
                <a:latin typeface="Indivisa Text Sans" pitchFamily="50" charset="0"/>
              </a:rPr>
              <a:t>Descolgado: superior izquierda</a:t>
            </a:r>
          </a:p>
          <a:p>
            <a:pPr marL="1371600" indent="-1371600" algn="just">
              <a:buAutoNum type="arabicPeriod"/>
            </a:pPr>
            <a:r>
              <a:rPr lang="es-MX" sz="11500" dirty="0">
                <a:latin typeface="Indivisa Text Sans" pitchFamily="50" charset="0"/>
              </a:rPr>
              <a:t>Logo </a:t>
            </a:r>
            <a:r>
              <a:rPr lang="es-MX" sz="11500" dirty="0" err="1">
                <a:latin typeface="Indivisa Text Sans" pitchFamily="50" charset="0"/>
              </a:rPr>
              <a:t>CLIDi</a:t>
            </a:r>
            <a:r>
              <a:rPr lang="es-MX" sz="11500" dirty="0">
                <a:latin typeface="Indivisa Text Sans" pitchFamily="50" charset="0"/>
              </a:rPr>
              <a:t>: superior derecha</a:t>
            </a:r>
          </a:p>
          <a:p>
            <a:pPr marL="1371600" indent="-1371600" algn="just">
              <a:buAutoNum type="arabicPeriod"/>
            </a:pPr>
            <a:r>
              <a:rPr lang="es-MX" sz="11500" dirty="0">
                <a:latin typeface="Indivisa Text Sans" pitchFamily="50" charset="0"/>
              </a:rPr>
              <a:t>Área y Modalidad: parte superior</a:t>
            </a:r>
          </a:p>
          <a:p>
            <a:pPr marL="1371600" indent="-1371600" algn="just">
              <a:buAutoNum type="arabicPeriod"/>
            </a:pPr>
            <a:r>
              <a:rPr lang="es-MX" sz="11500" dirty="0">
                <a:latin typeface="Indivisa Text Sans" pitchFamily="50" charset="0"/>
              </a:rPr>
              <a:t>Pleca: parte inferior</a:t>
            </a:r>
          </a:p>
          <a:p>
            <a:pPr algn="just"/>
            <a:endParaRPr lang="es-MX" sz="11500" dirty="0">
              <a:latin typeface="Indivisa Text Sans" pitchFamily="50" charset="0"/>
            </a:endParaRPr>
          </a:p>
        </p:txBody>
      </p:sp>
      <p:sp>
        <p:nvSpPr>
          <p:cNvPr id="47" name="CuadroTexto 46">
            <a:extLst>
              <a:ext uri="{FF2B5EF4-FFF2-40B4-BE49-F238E27FC236}">
                <a16:creationId xmlns:a16="http://schemas.microsoft.com/office/drawing/2014/main" id="{08CBBD5B-6DC9-44C1-BF1B-95CE0775131D}"/>
              </a:ext>
            </a:extLst>
          </p:cNvPr>
          <p:cNvSpPr txBox="1"/>
          <p:nvPr/>
        </p:nvSpPr>
        <p:spPr>
          <a:xfrm>
            <a:off x="1713353" y="26821922"/>
            <a:ext cx="28307035" cy="10710624"/>
          </a:xfrm>
          <a:prstGeom prst="rect">
            <a:avLst/>
          </a:prstGeom>
          <a:noFill/>
        </p:spPr>
        <p:txBody>
          <a:bodyPr wrap="square" rtlCol="0">
            <a:spAutoFit/>
          </a:bodyPr>
          <a:lstStyle/>
          <a:p>
            <a:pPr algn="just"/>
            <a:r>
              <a:rPr lang="es-MX" sz="11500" dirty="0">
                <a:latin typeface="Indivisa Text Sans" pitchFamily="50" charset="0"/>
              </a:rPr>
              <a:t>*La tipografía a usar es cualquier variante de </a:t>
            </a:r>
            <a:r>
              <a:rPr lang="es-MX" sz="11500" dirty="0" err="1">
                <a:latin typeface="Indivisa Text Sans" pitchFamily="50" charset="0"/>
              </a:rPr>
              <a:t>Invidivisa</a:t>
            </a:r>
            <a:r>
              <a:rPr lang="es-MX" sz="11500" dirty="0">
                <a:latin typeface="Indivisa Text Sans" pitchFamily="50" charset="0"/>
              </a:rPr>
              <a:t> Font.</a:t>
            </a:r>
          </a:p>
          <a:p>
            <a:pPr algn="just"/>
            <a:r>
              <a:rPr lang="es-MX" sz="11500" dirty="0">
                <a:latin typeface="Indivisa Text Sans" pitchFamily="50" charset="0"/>
              </a:rPr>
              <a:t>*Este formato ya está establecido en el tamaña en el que se debe imprimir el cartel 90 cm de ancho x 120 cm de alto </a:t>
            </a:r>
          </a:p>
          <a:p>
            <a:pPr algn="just"/>
            <a:endParaRPr lang="es-MX" sz="11500" dirty="0">
              <a:latin typeface="Indivisa Text Sans" pitchFamily="50" charset="0"/>
            </a:endParaRPr>
          </a:p>
        </p:txBody>
      </p:sp>
    </p:spTree>
    <p:extLst>
      <p:ext uri="{BB962C8B-B14F-4D97-AF65-F5344CB8AC3E}">
        <p14:creationId xmlns:p14="http://schemas.microsoft.com/office/powerpoint/2010/main" val="296949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Marcador de contenido 4">
            <a:extLst>
              <a:ext uri="{FF2B5EF4-FFF2-40B4-BE49-F238E27FC236}">
                <a16:creationId xmlns:a16="http://schemas.microsoft.com/office/drawing/2014/main" id="{E24BEED6-C7E4-3548-81E6-48DAB646C82A}"/>
              </a:ext>
            </a:extLst>
          </p:cNvPr>
          <p:cNvPicPr>
            <a:picLocks noChangeAspect="1"/>
          </p:cNvPicPr>
          <p:nvPr/>
        </p:nvPicPr>
        <p:blipFill>
          <a:blip r:embed="rId2"/>
          <a:stretch>
            <a:fillRect/>
          </a:stretch>
        </p:blipFill>
        <p:spPr>
          <a:xfrm>
            <a:off x="0" y="41562584"/>
            <a:ext cx="32399288" cy="1638055"/>
          </a:xfrm>
          <a:prstGeom prst="rect">
            <a:avLst/>
          </a:prstGeom>
        </p:spPr>
      </p:pic>
      <p:graphicFrame>
        <p:nvGraphicFramePr>
          <p:cNvPr id="27" name="Gráfico 26">
            <a:extLst>
              <a:ext uri="{FF2B5EF4-FFF2-40B4-BE49-F238E27FC236}">
                <a16:creationId xmlns:a16="http://schemas.microsoft.com/office/drawing/2014/main" id="{1E47927A-5964-1E47-9EF9-C520EDB4E0C1}"/>
              </a:ext>
            </a:extLst>
          </p:cNvPr>
          <p:cNvGraphicFramePr/>
          <p:nvPr>
            <p:extLst>
              <p:ext uri="{D42A27DB-BD31-4B8C-83A1-F6EECF244321}">
                <p14:modId xmlns:p14="http://schemas.microsoft.com/office/powerpoint/2010/main" val="1432527258"/>
              </p:ext>
            </p:extLst>
          </p:nvPr>
        </p:nvGraphicFramePr>
        <p:xfrm>
          <a:off x="20916900" y="20449271"/>
          <a:ext cx="10670526" cy="4777996"/>
        </p:xfrm>
        <a:graphic>
          <a:graphicData uri="http://schemas.openxmlformats.org/drawingml/2006/chart">
            <c:chart xmlns:c="http://schemas.openxmlformats.org/drawingml/2006/chart" xmlns:r="http://schemas.openxmlformats.org/officeDocument/2006/relationships" r:id="rId3"/>
          </a:graphicData>
        </a:graphic>
      </p:graphicFrame>
      <p:sp>
        <p:nvSpPr>
          <p:cNvPr id="60" name="Título 7">
            <a:extLst>
              <a:ext uri="{FF2B5EF4-FFF2-40B4-BE49-F238E27FC236}">
                <a16:creationId xmlns:a16="http://schemas.microsoft.com/office/drawing/2014/main" id="{4237F00F-34E9-8C48-9F87-9CEF8FA64649}"/>
              </a:ext>
            </a:extLst>
          </p:cNvPr>
          <p:cNvSpPr txBox="1">
            <a:spLocks/>
          </p:cNvSpPr>
          <p:nvPr/>
        </p:nvSpPr>
        <p:spPr>
          <a:xfrm>
            <a:off x="325150" y="11360762"/>
            <a:ext cx="13338623" cy="4623740"/>
          </a:xfrm>
          <a:prstGeom prst="rect">
            <a:avLst/>
          </a:prstGeom>
          <a:ln>
            <a:noFill/>
          </a:ln>
        </p:spPr>
        <p:txBody>
          <a:bodyPr vert="horz" lIns="91440" tIns="45720" rIns="91440" bIns="45720" rtlCol="0" anchor="ctr">
            <a:normAutofit fontScale="25000" lnSpcReduction="20000"/>
          </a:bodyPr>
          <a:lstStyle>
            <a:lvl1pPr algn="l" defTabSz="3239902" rtl="0" eaLnBrk="1" latinLnBrk="0" hangingPunct="1">
              <a:lnSpc>
                <a:spcPct val="90000"/>
              </a:lnSpc>
              <a:spcBef>
                <a:spcPct val="0"/>
              </a:spcBef>
              <a:buNone/>
              <a:defRPr sz="11338" kern="1200">
                <a:solidFill>
                  <a:schemeClr val="tx1"/>
                </a:solidFill>
                <a:latin typeface="+mj-lt"/>
                <a:ea typeface="+mj-ea"/>
                <a:cs typeface="+mj-cs"/>
              </a:defRPr>
            </a:lvl1pPr>
          </a:lstStyle>
          <a:p>
            <a:pPr algn="just">
              <a:lnSpc>
                <a:spcPct val="110000"/>
              </a:lnSpc>
            </a:pPr>
            <a:r>
              <a:rPr lang="es-MX" sz="32000" b="1" dirty="0">
                <a:latin typeface="Indivisa Text Sans" pitchFamily="2" charset="77"/>
              </a:rPr>
              <a:t>Resumen</a:t>
            </a:r>
          </a:p>
          <a:p>
            <a:pPr algn="just">
              <a:lnSpc>
                <a:spcPct val="110000"/>
              </a:lnSpc>
            </a:pPr>
            <a:r>
              <a:rPr lang="es-MX" sz="15200" dirty="0">
                <a:latin typeface="Indivisa Text Sans" pitchFamily="2" charset="77"/>
              </a:rPr>
              <a:t>En los textos se aconseja usar un tamaño de 32 puntos. Se </a:t>
            </a:r>
            <a:r>
              <a:rPr lang="es-ES" sz="15200" dirty="0">
                <a:latin typeface="Indivisa Text Sans" pitchFamily="2" charset="77"/>
              </a:rPr>
              <a:t>recomienda que sea no mayor a 150 palabras y con un lenguaje sencillo a fin de que resulte atractivo para el lector. El resumen incluye el problema, objetivo, propuesta de solución y resultados esperados de manera breve para que el lector sepa a priori lo que se está mostrando en el cartel. </a:t>
            </a:r>
            <a:r>
              <a:rPr lang="es-MX" sz="15200" dirty="0">
                <a:latin typeface="Indivisa Text Sans" pitchFamily="2" charset="77"/>
              </a:rPr>
              <a:t> </a:t>
            </a:r>
          </a:p>
        </p:txBody>
      </p:sp>
      <p:sp>
        <p:nvSpPr>
          <p:cNvPr id="61" name="Marcador de contenido 8">
            <a:extLst>
              <a:ext uri="{FF2B5EF4-FFF2-40B4-BE49-F238E27FC236}">
                <a16:creationId xmlns:a16="http://schemas.microsoft.com/office/drawing/2014/main" id="{F4CBE310-B0F2-A94C-8B71-77739A122228}"/>
              </a:ext>
            </a:extLst>
          </p:cNvPr>
          <p:cNvSpPr txBox="1">
            <a:spLocks/>
          </p:cNvSpPr>
          <p:nvPr/>
        </p:nvSpPr>
        <p:spPr>
          <a:xfrm>
            <a:off x="14012786" y="11551840"/>
            <a:ext cx="17876914" cy="14224911"/>
          </a:xfrm>
          <a:prstGeom prst="rect">
            <a:avLst/>
          </a:prstGeom>
          <a:ln>
            <a:noFill/>
          </a:ln>
        </p:spPr>
        <p:txBody>
          <a:bodyPr vert="horz" lIns="91440" tIns="45720" rIns="91440" bIns="45720" rtlCol="0">
            <a:normAutofit/>
          </a:bodyPr>
          <a:lstStyle>
            <a:lvl1pPr marL="809976" indent="-809976" algn="l" defTabSz="3239902" rtl="0" eaLnBrk="1" latinLnBrk="0" hangingPunct="1">
              <a:lnSpc>
                <a:spcPct val="90000"/>
              </a:lnSpc>
              <a:spcBef>
                <a:spcPts val="3543"/>
              </a:spcBef>
              <a:buFont typeface="Arial" panose="020B0604020202020204" pitchFamily="34" charset="0"/>
              <a:buChar char="•"/>
              <a:defRPr sz="11338"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9921"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9pPr>
          </a:lstStyle>
          <a:p>
            <a:pPr marL="0" indent="0" algn="just">
              <a:buFont typeface="Arial" panose="020B0604020202020204" pitchFamily="34" charset="0"/>
              <a:buNone/>
            </a:pPr>
            <a:r>
              <a:rPr lang="es-MX" sz="8000" b="1" dirty="0">
                <a:latin typeface="Indivisa Text Sans" pitchFamily="2" charset="77"/>
                <a:ea typeface="+mj-ea"/>
                <a:cs typeface="+mj-cs"/>
              </a:rPr>
              <a:t>Discusión de resultados e impactos obtenidos</a:t>
            </a:r>
          </a:p>
          <a:p>
            <a:pPr marL="0" indent="0" algn="just">
              <a:buNone/>
            </a:pPr>
            <a:r>
              <a:rPr lang="es-ES" sz="3800" b="0" i="0" u="none" strike="noStrike" baseline="0" dirty="0">
                <a:solidFill>
                  <a:srgbClr val="000000"/>
                </a:solidFill>
                <a:latin typeface="Indivisa Text Sans" pitchFamily="50" charset="0"/>
              </a:rPr>
              <a:t>Esta sección es la más importante del cartel. Se deben exponer de manera clara los resultados e impactos obtenidos. Se debe limitar a los datos que se vinculan con el objetivo de esta para mostrar su importancia e impacto en la población atendida al ser implementada, ya sea de maneras inmediata o en un futuro próximo. </a:t>
            </a:r>
            <a:r>
              <a:rPr lang="es-MX" sz="3800" dirty="0">
                <a:latin typeface="Indivisa Text Sans" pitchFamily="2" charset="77"/>
              </a:rPr>
              <a:t>Evitar textos muy largos y con muchos datos.</a:t>
            </a:r>
          </a:p>
          <a:p>
            <a:pPr marL="0" indent="0" algn="just">
              <a:buFont typeface="Arial" panose="020B0604020202020204" pitchFamily="34" charset="0"/>
              <a:buNone/>
            </a:pPr>
            <a:r>
              <a:rPr lang="es-MX" sz="3800" dirty="0">
                <a:latin typeface="Indivisa Text Sans" pitchFamily="2" charset="77"/>
              </a:rPr>
              <a:t>Se pueden incluir tablas, figuras, gráficas o datos estadísticos guardando armonía con el texto.</a:t>
            </a:r>
          </a:p>
          <a:p>
            <a:pPr marL="0" indent="0" algn="just">
              <a:buFont typeface="Arial" panose="020B0604020202020204" pitchFamily="34" charset="0"/>
              <a:buNone/>
            </a:pPr>
            <a:endParaRPr lang="es-MX" sz="4267" dirty="0">
              <a:latin typeface="Indivisa Text Sans" pitchFamily="2" charset="77"/>
            </a:endParaRPr>
          </a:p>
        </p:txBody>
      </p:sp>
      <p:sp>
        <p:nvSpPr>
          <p:cNvPr id="62" name="Título 1">
            <a:extLst>
              <a:ext uri="{FF2B5EF4-FFF2-40B4-BE49-F238E27FC236}">
                <a16:creationId xmlns:a16="http://schemas.microsoft.com/office/drawing/2014/main" id="{CEF90533-CB9B-4643-B524-64FD663AAF22}"/>
              </a:ext>
            </a:extLst>
          </p:cNvPr>
          <p:cNvSpPr txBox="1">
            <a:spLocks/>
          </p:cNvSpPr>
          <p:nvPr/>
        </p:nvSpPr>
        <p:spPr>
          <a:xfrm>
            <a:off x="42389" y="1688381"/>
            <a:ext cx="28137323" cy="2633686"/>
          </a:xfrm>
          <a:prstGeom prst="rect">
            <a:avLst/>
          </a:prstGeom>
          <a:ln>
            <a:noFill/>
          </a:ln>
        </p:spPr>
        <p:txBody>
          <a:bodyPr vert="horz" lIns="121924" tIns="60962" rIns="121924" bIns="60962" rtlCol="0" anchor="ctr">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r>
              <a:rPr lang="es-MX" sz="16001" b="1" dirty="0">
                <a:latin typeface="Indivisa Text Sans Black" pitchFamily="2" charset="77"/>
              </a:rPr>
              <a:t>Título</a:t>
            </a:r>
          </a:p>
        </p:txBody>
      </p:sp>
      <p:sp>
        <p:nvSpPr>
          <p:cNvPr id="63" name="Título 1">
            <a:extLst>
              <a:ext uri="{FF2B5EF4-FFF2-40B4-BE49-F238E27FC236}">
                <a16:creationId xmlns:a16="http://schemas.microsoft.com/office/drawing/2014/main" id="{67B96B92-6D38-864A-80BD-A85DC2A8486E}"/>
              </a:ext>
            </a:extLst>
          </p:cNvPr>
          <p:cNvSpPr txBox="1">
            <a:spLocks/>
          </p:cNvSpPr>
          <p:nvPr/>
        </p:nvSpPr>
        <p:spPr>
          <a:xfrm>
            <a:off x="1" y="4440866"/>
            <a:ext cx="28137324" cy="2140285"/>
          </a:xfrm>
          <a:prstGeom prst="rect">
            <a:avLst/>
          </a:prstGeom>
        </p:spPr>
        <p:txBody>
          <a:bodyPr vert="horz" lIns="121924" tIns="60962" rIns="121924" bIns="60962" rtlCol="0" anchor="ctr">
            <a:normAutofit fontScale="47500" lnSpcReduction="20000"/>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lnSpc>
                <a:spcPct val="120000"/>
              </a:lnSpc>
            </a:pPr>
            <a:r>
              <a:rPr lang="es-ES" sz="7200" dirty="0">
                <a:latin typeface="Indivisa Text Sans" pitchFamily="2" charset="77"/>
              </a:rPr>
              <a:t>Se sugiere que se pueda sintetizar el título cumpliendo con lo siguiente: ¿En qué consiste el proyecto? ¿Para qué sirve el proyecto? ¿Dónde o a quién impactará el proyecto?</a:t>
            </a:r>
            <a:r>
              <a:rPr lang="es-MX" sz="7200" dirty="0">
                <a:latin typeface="Indivisa Text Sans" pitchFamily="2" charset="77"/>
              </a:rPr>
              <a:t> Se recomienda no usar abreviaciones, siglas o acrónimos.</a:t>
            </a:r>
          </a:p>
          <a:p>
            <a:pPr algn="ctr"/>
            <a:endParaRPr lang="es-MX" sz="7200" dirty="0">
              <a:latin typeface="Indivisa Text Sans" pitchFamily="2" charset="77"/>
            </a:endParaRPr>
          </a:p>
          <a:p>
            <a:pPr algn="ctr"/>
            <a:r>
              <a:rPr lang="es-MX" sz="7200" dirty="0">
                <a:latin typeface="Indivisa Text Sans" pitchFamily="2" charset="77"/>
              </a:rPr>
              <a:t>Usar tipografía INDIVISA FONT a 120 puntos, no más de 15 palabras</a:t>
            </a:r>
          </a:p>
        </p:txBody>
      </p:sp>
      <p:sp>
        <p:nvSpPr>
          <p:cNvPr id="64" name="Título 1">
            <a:extLst>
              <a:ext uri="{FF2B5EF4-FFF2-40B4-BE49-F238E27FC236}">
                <a16:creationId xmlns:a16="http://schemas.microsoft.com/office/drawing/2014/main" id="{7078DE8B-6B3C-BC41-B3A9-0E5454434A52}"/>
              </a:ext>
            </a:extLst>
          </p:cNvPr>
          <p:cNvSpPr txBox="1">
            <a:spLocks/>
          </p:cNvSpPr>
          <p:nvPr/>
        </p:nvSpPr>
        <p:spPr>
          <a:xfrm>
            <a:off x="4362946" y="9778481"/>
            <a:ext cx="24840366" cy="1303091"/>
          </a:xfrm>
          <a:prstGeom prst="rect">
            <a:avLst/>
          </a:prstGeom>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lnSpc>
                <a:spcPct val="120000"/>
              </a:lnSpc>
            </a:pPr>
            <a:r>
              <a:rPr lang="es-MX" sz="4000" dirty="0">
                <a:latin typeface="Indivisa Text Sans" pitchFamily="2" charset="77"/>
              </a:rPr>
              <a:t>De menor tamaño que el título, se recomienda tamaño 50</a:t>
            </a:r>
          </a:p>
        </p:txBody>
      </p:sp>
      <p:sp>
        <p:nvSpPr>
          <p:cNvPr id="65" name="Título 1">
            <a:extLst>
              <a:ext uri="{FF2B5EF4-FFF2-40B4-BE49-F238E27FC236}">
                <a16:creationId xmlns:a16="http://schemas.microsoft.com/office/drawing/2014/main" id="{1B2B7236-B6D9-E04A-8122-38C1C5DA089E}"/>
              </a:ext>
            </a:extLst>
          </p:cNvPr>
          <p:cNvSpPr txBox="1">
            <a:spLocks/>
          </p:cNvSpPr>
          <p:nvPr/>
        </p:nvSpPr>
        <p:spPr>
          <a:xfrm>
            <a:off x="330200" y="6511643"/>
            <a:ext cx="31673800" cy="3562426"/>
          </a:xfrm>
          <a:prstGeom prst="rect">
            <a:avLst/>
          </a:prstGeom>
          <a:ln>
            <a:noFill/>
          </a:ln>
        </p:spPr>
        <p:txBody>
          <a:bodyPr vert="horz" lIns="121924" tIns="60962" rIns="121924" bIns="60962" rtlCol="0" anchor="ctr">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lnSpc>
                <a:spcPct val="100000"/>
              </a:lnSpc>
            </a:pPr>
            <a:r>
              <a:rPr lang="es-MX" sz="6667" b="1" dirty="0">
                <a:latin typeface="Indivisa Text Sans Black" pitchFamily="2" charset="77"/>
              </a:rPr>
              <a:t>Nombre y adscripción de los autores</a:t>
            </a:r>
          </a:p>
          <a:p>
            <a:pPr algn="ctr">
              <a:lnSpc>
                <a:spcPct val="100000"/>
              </a:lnSpc>
            </a:pPr>
            <a:r>
              <a:rPr lang="es-MX" sz="4000" dirty="0">
                <a:latin typeface="Indivisa Text Sans" pitchFamily="2" charset="77"/>
              </a:rPr>
              <a:t>Apellido-Apellido, N</a:t>
            </a:r>
            <a:r>
              <a:rPr lang="es-MX" sz="4000" baseline="30000" dirty="0">
                <a:latin typeface="Indivisa Text Sans" pitchFamily="2" charset="77"/>
              </a:rPr>
              <a:t>1</a:t>
            </a:r>
            <a:r>
              <a:rPr lang="es-MX" sz="4000" dirty="0">
                <a:latin typeface="Indivisa Text Sans" pitchFamily="2" charset="77"/>
              </a:rPr>
              <a:t>., Apellido-Apellido, N.</a:t>
            </a:r>
            <a:r>
              <a:rPr lang="es-MX" sz="4000" baseline="30000" dirty="0">
                <a:latin typeface="Indivisa Text Sans" pitchFamily="2" charset="77"/>
              </a:rPr>
              <a:t>2</a:t>
            </a:r>
          </a:p>
          <a:p>
            <a:pPr algn="ctr">
              <a:lnSpc>
                <a:spcPct val="100000"/>
              </a:lnSpc>
            </a:pPr>
            <a:r>
              <a:rPr lang="es-MX" sz="4000" baseline="30000" dirty="0">
                <a:latin typeface="Indivisa Text Sans" pitchFamily="2" charset="77"/>
              </a:rPr>
              <a:t>1</a:t>
            </a:r>
            <a:r>
              <a:rPr lang="es-MX" sz="4000" dirty="0">
                <a:latin typeface="Indivisa Text Sans" pitchFamily="2" charset="77"/>
              </a:rPr>
              <a:t> Nombre de Facultad, Escuela o Dependencia, Nombre de la Institución.</a:t>
            </a:r>
          </a:p>
          <a:p>
            <a:pPr algn="ctr">
              <a:lnSpc>
                <a:spcPct val="100000"/>
              </a:lnSpc>
            </a:pPr>
            <a:r>
              <a:rPr lang="es-MX" sz="4000" baseline="30000" dirty="0">
                <a:latin typeface="Indivisa Text Sans" pitchFamily="2" charset="77"/>
              </a:rPr>
              <a:t>2</a:t>
            </a:r>
            <a:r>
              <a:rPr lang="es-MX" sz="4000" dirty="0">
                <a:latin typeface="Indivisa Text Sans" pitchFamily="2" charset="77"/>
              </a:rPr>
              <a:t> Nombre de Facultad, Escuela o Dependencia, Nombre de la Institución</a:t>
            </a:r>
          </a:p>
          <a:p>
            <a:pPr algn="ctr">
              <a:lnSpc>
                <a:spcPct val="100000"/>
              </a:lnSpc>
            </a:pPr>
            <a:r>
              <a:rPr lang="es-MX" sz="3200" dirty="0">
                <a:latin typeface="Indivisa Text Sans" pitchFamily="2" charset="77"/>
              </a:rPr>
              <a:t>*Correo de autor por correspondencia</a:t>
            </a:r>
            <a:endParaRPr lang="es-MX" sz="4000" dirty="0">
              <a:latin typeface="Indivisa Text Sans Black" pitchFamily="2" charset="77"/>
            </a:endParaRPr>
          </a:p>
        </p:txBody>
      </p:sp>
      <p:sp>
        <p:nvSpPr>
          <p:cNvPr id="66" name="Título 7">
            <a:extLst>
              <a:ext uri="{FF2B5EF4-FFF2-40B4-BE49-F238E27FC236}">
                <a16:creationId xmlns:a16="http://schemas.microsoft.com/office/drawing/2014/main" id="{ED2EECCF-E545-9E46-B57D-084BDA15AFB3}"/>
              </a:ext>
            </a:extLst>
          </p:cNvPr>
          <p:cNvSpPr txBox="1">
            <a:spLocks/>
          </p:cNvSpPr>
          <p:nvPr/>
        </p:nvSpPr>
        <p:spPr>
          <a:xfrm>
            <a:off x="330200" y="16347612"/>
            <a:ext cx="13333573" cy="8687289"/>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spcBef>
                <a:spcPts val="0"/>
              </a:spcBef>
            </a:pPr>
            <a:r>
              <a:rPr lang="es-MX" sz="8000" b="1" dirty="0">
                <a:latin typeface="Indivisa Text Sans" pitchFamily="2" charset="77"/>
              </a:rPr>
              <a:t>Problemática atendida</a:t>
            </a:r>
          </a:p>
          <a:p>
            <a:pPr algn="just">
              <a:spcBef>
                <a:spcPts val="0"/>
              </a:spcBef>
            </a:pPr>
            <a:r>
              <a:rPr lang="es-ES" sz="3800" b="0" i="0" u="none" strike="noStrike" baseline="0" dirty="0">
                <a:solidFill>
                  <a:srgbClr val="000000"/>
                </a:solidFill>
                <a:latin typeface="Indivisa Text Sans" pitchFamily="50" charset="0"/>
              </a:rPr>
              <a:t>En esta sección se presenta la problemática que se atendió en el proyecto realizado y al cual se da una propuesta de solución; se justifica la propuesta presentada. Además de proporcionar la información necesaria para poder comprender todo el cartel. Se sugiere responder a las preguntas: ¿qué problema se quiso resolver?, ¿por qué se realizó esta investigación? ¿qué antecedentes existen de esta investigación? </a:t>
            </a:r>
          </a:p>
          <a:p>
            <a:endParaRPr lang="es-MX" sz="4267" dirty="0">
              <a:latin typeface="Indivisa Text Sans" pitchFamily="2" charset="77"/>
            </a:endParaRPr>
          </a:p>
        </p:txBody>
      </p:sp>
      <p:sp>
        <p:nvSpPr>
          <p:cNvPr id="67" name="Título 7">
            <a:extLst>
              <a:ext uri="{FF2B5EF4-FFF2-40B4-BE49-F238E27FC236}">
                <a16:creationId xmlns:a16="http://schemas.microsoft.com/office/drawing/2014/main" id="{5E52BEAE-1C2C-1C4E-9797-97A6F46003F3}"/>
              </a:ext>
            </a:extLst>
          </p:cNvPr>
          <p:cNvSpPr txBox="1">
            <a:spLocks/>
          </p:cNvSpPr>
          <p:nvPr/>
        </p:nvSpPr>
        <p:spPr>
          <a:xfrm>
            <a:off x="330199" y="29913246"/>
            <a:ext cx="13338624" cy="11789510"/>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just"/>
            <a:r>
              <a:rPr lang="es-MX" sz="8000" b="1" dirty="0">
                <a:latin typeface="Indivisa Text Sans" pitchFamily="2" charset="77"/>
              </a:rPr>
              <a:t>Propuesta de solución</a:t>
            </a:r>
          </a:p>
          <a:p>
            <a:pPr algn="just"/>
            <a:r>
              <a:rPr lang="es-ES" sz="3800" dirty="0">
                <a:solidFill>
                  <a:srgbClr val="000000"/>
                </a:solidFill>
                <a:latin typeface="Indivisa Text Sans" pitchFamily="50" charset="0"/>
              </a:rPr>
              <a:t>S</a:t>
            </a:r>
            <a:r>
              <a:rPr lang="es-ES" sz="3800" b="0" i="0" u="none" strike="noStrike" baseline="0" dirty="0">
                <a:solidFill>
                  <a:srgbClr val="000000"/>
                </a:solidFill>
                <a:latin typeface="Indivisa Text Sans" pitchFamily="50" charset="0"/>
              </a:rPr>
              <a:t>e describe de forma breve cómo se procedió para alcanzar el objetivo propuesto; el planteamiento teórico que sustenta al proyecto, el diseño de la propuesta, la población objetivo, métodos y técnicas empleadas para contribuir a la solución al problema. Del mismo modo, se mencionan los datos que se pretenden obtener, así como las fuentes de donde provendrán. Se expone de manera breve la forma en cómo se analizaron los datos. </a:t>
            </a:r>
          </a:p>
          <a:p>
            <a:endParaRPr lang="es-MX" sz="4267" dirty="0">
              <a:latin typeface="Indivisa Text Sans" pitchFamily="2" charset="77"/>
            </a:endParaRPr>
          </a:p>
        </p:txBody>
      </p:sp>
      <p:sp>
        <p:nvSpPr>
          <p:cNvPr id="68" name="Título 7">
            <a:extLst>
              <a:ext uri="{FF2B5EF4-FFF2-40B4-BE49-F238E27FC236}">
                <a16:creationId xmlns:a16="http://schemas.microsoft.com/office/drawing/2014/main" id="{1E913449-1105-3645-B762-5B1A836457C1}"/>
              </a:ext>
            </a:extLst>
          </p:cNvPr>
          <p:cNvSpPr txBox="1">
            <a:spLocks/>
          </p:cNvSpPr>
          <p:nvPr/>
        </p:nvSpPr>
        <p:spPr>
          <a:xfrm>
            <a:off x="330200" y="25576256"/>
            <a:ext cx="13338624" cy="3846435"/>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just"/>
            <a:r>
              <a:rPr lang="es-MX" sz="8000" b="1" dirty="0">
                <a:latin typeface="Indivisa Text Sans" pitchFamily="2" charset="77"/>
              </a:rPr>
              <a:t>Objetivo general</a:t>
            </a:r>
          </a:p>
          <a:p>
            <a:pPr algn="just"/>
            <a:r>
              <a:rPr lang="es-ES" sz="3800" b="0" i="0" u="none" strike="noStrike" baseline="0" dirty="0">
                <a:solidFill>
                  <a:srgbClr val="000000"/>
                </a:solidFill>
                <a:latin typeface="Indivisa Text Sans" pitchFamily="50" charset="0"/>
              </a:rPr>
              <a:t>Se presenta de manera clara y concisa lo que se pretendió </a:t>
            </a:r>
            <a:r>
              <a:rPr lang="es-ES" sz="3800" dirty="0">
                <a:solidFill>
                  <a:srgbClr val="000000"/>
                </a:solidFill>
                <a:latin typeface="Indivisa Text Sans" pitchFamily="50" charset="0"/>
              </a:rPr>
              <a:t>llegar </a:t>
            </a:r>
            <a:r>
              <a:rPr lang="es-ES" sz="3800" b="0" i="0" u="none" strike="noStrike" baseline="0" dirty="0">
                <a:solidFill>
                  <a:srgbClr val="000000"/>
                </a:solidFill>
                <a:latin typeface="Indivisa Text Sans" pitchFamily="50" charset="0"/>
              </a:rPr>
              <a:t>con este trabajo. Se recomienda responder a las preguntas: ¿Qué se realizó? ¿Cómo se va a realizó? y ¿para qué se realizó? </a:t>
            </a:r>
          </a:p>
        </p:txBody>
      </p:sp>
      <p:sp>
        <p:nvSpPr>
          <p:cNvPr id="69" name="Título 7">
            <a:extLst>
              <a:ext uri="{FF2B5EF4-FFF2-40B4-BE49-F238E27FC236}">
                <a16:creationId xmlns:a16="http://schemas.microsoft.com/office/drawing/2014/main" id="{1D22EC94-5C03-A049-95F9-E2D7D94A35D3}"/>
              </a:ext>
            </a:extLst>
          </p:cNvPr>
          <p:cNvSpPr txBox="1">
            <a:spLocks/>
          </p:cNvSpPr>
          <p:nvPr/>
        </p:nvSpPr>
        <p:spPr>
          <a:xfrm>
            <a:off x="14012092" y="36106730"/>
            <a:ext cx="7593474" cy="4110126"/>
          </a:xfrm>
          <a:prstGeom prst="rect">
            <a:avLst/>
          </a:prstGeom>
          <a:ln>
            <a:noFill/>
          </a:ln>
        </p:spPr>
        <p:txBody>
          <a:bodyPr vert="horz" lIns="121924" tIns="60962" rIns="121924" bIns="60962" rtlCol="0" anchor="ctr">
            <a:normAutofit lnSpcReduction="10000"/>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r>
              <a:rPr lang="es-MX" sz="6900" b="1" dirty="0">
                <a:latin typeface="Indivisa Text Sans" pitchFamily="2" charset="77"/>
              </a:rPr>
              <a:t>Referencias</a:t>
            </a:r>
          </a:p>
          <a:p>
            <a:pPr algn="just"/>
            <a:r>
              <a:rPr lang="es-ES" sz="3200" b="0" i="0" u="none" strike="noStrike" baseline="0" dirty="0">
                <a:solidFill>
                  <a:srgbClr val="000000"/>
                </a:solidFill>
                <a:latin typeface="Indivisa Text Sans" pitchFamily="50" charset="0"/>
              </a:rPr>
              <a:t>Lista de obras que fueron utilizadas dentro del cartel (citadas), también se pueden incluir páginas de internet u otras fuentes consultadas. Únicamente se menciona lo que aparece en el cartel. Las referencias, así como las citas deben escribirse de acuerdo con el estilo APA. </a:t>
            </a:r>
          </a:p>
        </p:txBody>
      </p:sp>
      <p:sp>
        <p:nvSpPr>
          <p:cNvPr id="70" name="Título 7">
            <a:extLst>
              <a:ext uri="{FF2B5EF4-FFF2-40B4-BE49-F238E27FC236}">
                <a16:creationId xmlns:a16="http://schemas.microsoft.com/office/drawing/2014/main" id="{C0511AAE-A05B-4A4B-8FF8-8021D8CBF018}"/>
              </a:ext>
            </a:extLst>
          </p:cNvPr>
          <p:cNvSpPr txBox="1">
            <a:spLocks/>
          </p:cNvSpPr>
          <p:nvPr/>
        </p:nvSpPr>
        <p:spPr>
          <a:xfrm>
            <a:off x="21929470" y="35951652"/>
            <a:ext cx="9774527" cy="5357261"/>
          </a:xfrm>
          <a:prstGeom prst="rect">
            <a:avLst/>
          </a:prstGeom>
          <a:ln>
            <a:noFill/>
          </a:ln>
        </p:spPr>
        <p:txBody>
          <a:bodyPr vert="horz" lIns="121924" tIns="60962" rIns="121924" bIns="60962" rtlCol="0" anchor="ctr">
            <a:normAutofit lnSpcReduction="10000"/>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nSpc>
                <a:spcPct val="100000"/>
              </a:lnSpc>
            </a:pPr>
            <a:r>
              <a:rPr lang="es-MX" sz="6900" b="1" dirty="0">
                <a:latin typeface="Indivisa Text Sans" pitchFamily="2" charset="77"/>
              </a:rPr>
              <a:t>Agradecimientos</a:t>
            </a:r>
          </a:p>
          <a:p>
            <a:pPr algn="just">
              <a:lnSpc>
                <a:spcPct val="100000"/>
              </a:lnSpc>
            </a:pPr>
            <a:r>
              <a:rPr lang="es-MX" sz="3500" dirty="0">
                <a:solidFill>
                  <a:srgbClr val="000000"/>
                </a:solidFill>
                <a:latin typeface="Indivisa Text Sans" pitchFamily="50" charset="0"/>
              </a:rPr>
              <a:t>Se debe manifestar gratitud a aquellas personas u organizaciones que han contribuido con el trabajo, sin haber sido coautoras de este.</a:t>
            </a:r>
          </a:p>
          <a:p>
            <a:pPr algn="just">
              <a:lnSpc>
                <a:spcPct val="100000"/>
              </a:lnSpc>
            </a:pPr>
            <a:r>
              <a:rPr lang="es-MX" sz="3500" dirty="0">
                <a:solidFill>
                  <a:srgbClr val="000000"/>
                </a:solidFill>
                <a:latin typeface="Indivisa Text Sans" pitchFamily="50" charset="0"/>
              </a:rPr>
              <a:t>Cuando alguna persona hace algún comentario que se ve reflejado en el texto del documento, el equipo de coautores debe valorar tal aportación y considerar ponerlo en la sección de agradecimientos o en la lista de autores.</a:t>
            </a:r>
          </a:p>
        </p:txBody>
      </p:sp>
      <p:sp>
        <p:nvSpPr>
          <p:cNvPr id="74" name="Título 1">
            <a:extLst>
              <a:ext uri="{FF2B5EF4-FFF2-40B4-BE49-F238E27FC236}">
                <a16:creationId xmlns:a16="http://schemas.microsoft.com/office/drawing/2014/main" id="{7980487A-1556-7A44-912C-59F58E370EB1}"/>
              </a:ext>
            </a:extLst>
          </p:cNvPr>
          <p:cNvSpPr txBox="1">
            <a:spLocks/>
          </p:cNvSpPr>
          <p:nvPr/>
        </p:nvSpPr>
        <p:spPr>
          <a:xfrm>
            <a:off x="1653453" y="251704"/>
            <a:ext cx="11024091" cy="1045112"/>
          </a:xfrm>
          <a:prstGeom prst="rect">
            <a:avLst/>
          </a:prstGeom>
          <a:ln>
            <a:noFill/>
          </a:ln>
        </p:spPr>
        <p:txBody>
          <a:bodyPr vert="horz" lIns="121924" tIns="60962" rIns="121924" bIns="60962" rtlCol="0" anchor="b">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nSpc>
                <a:spcPct val="100000"/>
              </a:lnSpc>
            </a:pPr>
            <a:r>
              <a:rPr lang="es-MX" sz="5000" b="1" dirty="0">
                <a:latin typeface="Indivisa Text Sans Black"/>
              </a:rPr>
              <a:t>Área: </a:t>
            </a:r>
            <a:r>
              <a:rPr lang="es-MX" sz="3200" dirty="0">
                <a:latin typeface="Indivisa Text Sans Black"/>
              </a:rPr>
              <a:t>Coloca aquí el Área en la que estás participando</a:t>
            </a:r>
            <a:endParaRPr lang="en-US" sz="5000" dirty="0"/>
          </a:p>
        </p:txBody>
      </p:sp>
      <p:sp>
        <p:nvSpPr>
          <p:cNvPr id="19" name="Título 1">
            <a:extLst>
              <a:ext uri="{FF2B5EF4-FFF2-40B4-BE49-F238E27FC236}">
                <a16:creationId xmlns:a16="http://schemas.microsoft.com/office/drawing/2014/main" id="{74A93C70-4B65-47D1-9A10-460592BFE594}"/>
              </a:ext>
            </a:extLst>
          </p:cNvPr>
          <p:cNvSpPr txBox="1">
            <a:spLocks/>
          </p:cNvSpPr>
          <p:nvPr/>
        </p:nvSpPr>
        <p:spPr>
          <a:xfrm>
            <a:off x="13779803" y="251703"/>
            <a:ext cx="16145025" cy="1045112"/>
          </a:xfrm>
          <a:prstGeom prst="rect">
            <a:avLst/>
          </a:prstGeom>
          <a:ln>
            <a:noFill/>
          </a:ln>
        </p:spPr>
        <p:txBody>
          <a:bodyPr vert="horz" lIns="121924" tIns="60962" rIns="121924" bIns="60962" rtlCol="0" anchor="b">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r>
              <a:rPr lang="es-MX" sz="5000" b="1" dirty="0">
                <a:latin typeface="Indivisa Text Sans Black"/>
              </a:rPr>
              <a:t>Modalidad: </a:t>
            </a:r>
            <a:r>
              <a:rPr lang="es-MX" sz="3200" dirty="0">
                <a:latin typeface="Indivisa Text Sans Black"/>
              </a:rPr>
              <a:t>Coloca aquí la Modalidad en la que estás participando</a:t>
            </a:r>
            <a:endParaRPr lang="es-MX" sz="3200" b="1" dirty="0">
              <a:latin typeface="Indivisa Text Sans Black"/>
            </a:endParaRPr>
          </a:p>
        </p:txBody>
      </p:sp>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47FB3EEF-6E57-4B42-8E25-3F6509D73569}"/>
                  </a:ext>
                </a:extLst>
              </p14:cNvPr>
              <p14:cNvContentPartPr/>
              <p14:nvPr/>
            </p14:nvContentPartPr>
            <p14:xfrm>
              <a:off x="5383914" y="39438106"/>
              <a:ext cx="95250" cy="95250"/>
            </p14:xfrm>
          </p:contentPart>
        </mc:Choice>
        <mc:Fallback xmlns="">
          <p:pic>
            <p:nvPicPr>
              <p:cNvPr id="7" name="Ink 6">
                <a:extLst>
                  <a:ext uri="{FF2B5EF4-FFF2-40B4-BE49-F238E27FC236}">
                    <a16:creationId xmlns:a16="http://schemas.microsoft.com/office/drawing/2014/main" id="{47FB3EEF-6E57-4B42-8E25-3F6509D73569}"/>
                  </a:ext>
                </a:extLst>
              </p:cNvPr>
              <p:cNvPicPr/>
              <p:nvPr/>
            </p:nvPicPr>
            <p:blipFill>
              <a:blip r:embed="rId10"/>
              <a:stretch>
                <a:fillRect/>
              </a:stretch>
            </p:blipFill>
            <p:spPr>
              <a:xfrm>
                <a:off x="5365874" y="39419929"/>
                <a:ext cx="130969" cy="131241"/>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Ink 8">
                <a:extLst>
                  <a:ext uri="{FF2B5EF4-FFF2-40B4-BE49-F238E27FC236}">
                    <a16:creationId xmlns:a16="http://schemas.microsoft.com/office/drawing/2014/main" id="{0BBBBDFE-458C-44A1-8A8E-B5A0ED867B50}"/>
                  </a:ext>
                </a:extLst>
              </p14:cNvPr>
              <p14:cNvContentPartPr/>
              <p14:nvPr/>
            </p14:nvContentPartPr>
            <p14:xfrm>
              <a:off x="7149102" y="39306305"/>
              <a:ext cx="95250" cy="95250"/>
            </p14:xfrm>
          </p:contentPart>
        </mc:Choice>
        <mc:Fallback xmlns="">
          <p:pic>
            <p:nvPicPr>
              <p:cNvPr id="9" name="Ink 8">
                <a:extLst>
                  <a:ext uri="{FF2B5EF4-FFF2-40B4-BE49-F238E27FC236}">
                    <a16:creationId xmlns:a16="http://schemas.microsoft.com/office/drawing/2014/main" id="{0BBBBDFE-458C-44A1-8A8E-B5A0ED867B50}"/>
                  </a:ext>
                </a:extLst>
              </p:cNvPr>
              <p:cNvPicPr/>
              <p:nvPr/>
            </p:nvPicPr>
            <p:blipFill>
              <a:blip r:embed="rId14"/>
              <a:stretch>
                <a:fillRect/>
              </a:stretch>
            </p:blipFill>
            <p:spPr>
              <a:xfrm>
                <a:off x="7131062" y="39287101"/>
                <a:ext cx="130969" cy="133273"/>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Ink 11">
                <a:extLst>
                  <a:ext uri="{FF2B5EF4-FFF2-40B4-BE49-F238E27FC236}">
                    <a16:creationId xmlns:a16="http://schemas.microsoft.com/office/drawing/2014/main" id="{930F6C90-A4B7-4CA7-BE75-770A0FAB5F40}"/>
                  </a:ext>
                </a:extLst>
              </p14:cNvPr>
              <p14:cNvContentPartPr/>
              <p14:nvPr/>
            </p14:nvContentPartPr>
            <p14:xfrm>
              <a:off x="7570575" y="38630283"/>
              <a:ext cx="95250" cy="95250"/>
            </p14:xfrm>
          </p:contentPart>
        </mc:Choice>
        <mc:Fallback xmlns="">
          <p:pic>
            <p:nvPicPr>
              <p:cNvPr id="12" name="Ink 11">
                <a:extLst>
                  <a:ext uri="{FF2B5EF4-FFF2-40B4-BE49-F238E27FC236}">
                    <a16:creationId xmlns:a16="http://schemas.microsoft.com/office/drawing/2014/main" id="{930F6C90-A4B7-4CA7-BE75-770A0FAB5F40}"/>
                  </a:ext>
                </a:extLst>
              </p:cNvPr>
              <p:cNvPicPr/>
              <p:nvPr/>
            </p:nvPicPr>
            <p:blipFill>
              <a:blip r:embed="rId12"/>
              <a:stretch>
                <a:fillRect/>
              </a:stretch>
            </p:blipFill>
            <p:spPr>
              <a:xfrm>
                <a:off x="2808075" y="33867783"/>
                <a:ext cx="9525000" cy="9525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6" name="Ink 15">
                <a:extLst>
                  <a:ext uri="{FF2B5EF4-FFF2-40B4-BE49-F238E27FC236}">
                    <a16:creationId xmlns:a16="http://schemas.microsoft.com/office/drawing/2014/main" id="{BB8BA4B6-D3D8-4BE5-A5B6-9BD3706C285D}"/>
                  </a:ext>
                </a:extLst>
              </p14:cNvPr>
              <p14:cNvContentPartPr/>
              <p14:nvPr/>
            </p14:nvContentPartPr>
            <p14:xfrm>
              <a:off x="7904422" y="38270004"/>
              <a:ext cx="95250" cy="95250"/>
            </p14:xfrm>
          </p:contentPart>
        </mc:Choice>
        <mc:Fallback xmlns="">
          <p:pic>
            <p:nvPicPr>
              <p:cNvPr id="16" name="Ink 15">
                <a:extLst>
                  <a:ext uri="{FF2B5EF4-FFF2-40B4-BE49-F238E27FC236}">
                    <a16:creationId xmlns:a16="http://schemas.microsoft.com/office/drawing/2014/main" id="{BB8BA4B6-D3D8-4BE5-A5B6-9BD3706C285D}"/>
                  </a:ext>
                </a:extLst>
              </p:cNvPr>
              <p:cNvPicPr/>
              <p:nvPr/>
            </p:nvPicPr>
            <p:blipFill>
              <a:blip r:embed="rId24"/>
              <a:stretch>
                <a:fillRect/>
              </a:stretch>
            </p:blipFill>
            <p:spPr>
              <a:xfrm>
                <a:off x="3141922" y="38252032"/>
                <a:ext cx="9525000" cy="130834"/>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0" name="Ink 19">
                <a:extLst>
                  <a:ext uri="{FF2B5EF4-FFF2-40B4-BE49-F238E27FC236}">
                    <a16:creationId xmlns:a16="http://schemas.microsoft.com/office/drawing/2014/main" id="{5909830D-5652-410C-8BCE-DC7C4DC941A4}"/>
                  </a:ext>
                </a:extLst>
              </p14:cNvPr>
              <p14:cNvContentPartPr/>
              <p14:nvPr/>
            </p14:nvContentPartPr>
            <p14:xfrm>
              <a:off x="-11178076" y="34439758"/>
              <a:ext cx="95250" cy="95250"/>
            </p14:xfrm>
          </p:contentPart>
        </mc:Choice>
        <mc:Fallback xmlns="">
          <p:pic>
            <p:nvPicPr>
              <p:cNvPr id="20" name="Ink 19">
                <a:extLst>
                  <a:ext uri="{FF2B5EF4-FFF2-40B4-BE49-F238E27FC236}">
                    <a16:creationId xmlns:a16="http://schemas.microsoft.com/office/drawing/2014/main" id="{5909830D-5652-410C-8BCE-DC7C4DC941A4}"/>
                  </a:ext>
                </a:extLst>
              </p:cNvPr>
              <p:cNvPicPr/>
              <p:nvPr/>
            </p:nvPicPr>
            <p:blipFill>
              <a:blip r:embed="rId30"/>
              <a:stretch>
                <a:fillRect/>
              </a:stretch>
            </p:blipFill>
            <p:spPr>
              <a:xfrm>
                <a:off x="-11196048" y="34421650"/>
                <a:ext cx="130834" cy="131105"/>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1" name="Ink 20">
                <a:extLst>
                  <a:ext uri="{FF2B5EF4-FFF2-40B4-BE49-F238E27FC236}">
                    <a16:creationId xmlns:a16="http://schemas.microsoft.com/office/drawing/2014/main" id="{24CE3EA8-D694-4AE3-B0A7-FC62232F00A8}"/>
                  </a:ext>
                </a:extLst>
              </p14:cNvPr>
              <p14:cNvContentPartPr/>
              <p14:nvPr/>
            </p14:nvContentPartPr>
            <p14:xfrm>
              <a:off x="7535452" y="40166993"/>
              <a:ext cx="95250" cy="95250"/>
            </p14:xfrm>
          </p:contentPart>
        </mc:Choice>
        <mc:Fallback xmlns="">
          <p:pic>
            <p:nvPicPr>
              <p:cNvPr id="21" name="Ink 20">
                <a:extLst>
                  <a:ext uri="{FF2B5EF4-FFF2-40B4-BE49-F238E27FC236}">
                    <a16:creationId xmlns:a16="http://schemas.microsoft.com/office/drawing/2014/main" id="{24CE3EA8-D694-4AE3-B0A7-FC62232F00A8}"/>
                  </a:ext>
                </a:extLst>
              </p:cNvPr>
              <p:cNvPicPr/>
              <p:nvPr/>
            </p:nvPicPr>
            <p:blipFill>
              <a:blip r:embed="rId12"/>
              <a:stretch>
                <a:fillRect/>
              </a:stretch>
            </p:blipFill>
            <p:spPr>
              <a:xfrm>
                <a:off x="2772952" y="35404493"/>
                <a:ext cx="9525000" cy="9525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2" name="Ink 21">
                <a:extLst>
                  <a:ext uri="{FF2B5EF4-FFF2-40B4-BE49-F238E27FC236}">
                    <a16:creationId xmlns:a16="http://schemas.microsoft.com/office/drawing/2014/main" id="{0BD65EBB-8742-4CAE-84C7-A986164E2A60}"/>
                  </a:ext>
                </a:extLst>
              </p14:cNvPr>
              <p14:cNvContentPartPr/>
              <p14:nvPr/>
            </p14:nvContentPartPr>
            <p14:xfrm>
              <a:off x="7535452" y="40166993"/>
              <a:ext cx="95250" cy="95250"/>
            </p14:xfrm>
          </p:contentPart>
        </mc:Choice>
        <mc:Fallback xmlns="">
          <p:pic>
            <p:nvPicPr>
              <p:cNvPr id="22" name="Ink 21">
                <a:extLst>
                  <a:ext uri="{FF2B5EF4-FFF2-40B4-BE49-F238E27FC236}">
                    <a16:creationId xmlns:a16="http://schemas.microsoft.com/office/drawing/2014/main" id="{0BD65EBB-8742-4CAE-84C7-A986164E2A60}"/>
                  </a:ext>
                </a:extLst>
              </p:cNvPr>
              <p:cNvPicPr/>
              <p:nvPr/>
            </p:nvPicPr>
            <p:blipFill>
              <a:blip r:embed="rId12"/>
              <a:stretch>
                <a:fillRect/>
              </a:stretch>
            </p:blipFill>
            <p:spPr>
              <a:xfrm>
                <a:off x="2772952" y="35404493"/>
                <a:ext cx="9525000" cy="9525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6" name="Ink 25">
                <a:extLst>
                  <a:ext uri="{FF2B5EF4-FFF2-40B4-BE49-F238E27FC236}">
                    <a16:creationId xmlns:a16="http://schemas.microsoft.com/office/drawing/2014/main" id="{3481BA05-1F09-466A-971A-2DE727D58878}"/>
                  </a:ext>
                </a:extLst>
              </p14:cNvPr>
              <p14:cNvContentPartPr/>
              <p14:nvPr/>
            </p14:nvContentPartPr>
            <p14:xfrm>
              <a:off x="9212652" y="39086878"/>
              <a:ext cx="95250" cy="95250"/>
            </p14:xfrm>
          </p:contentPart>
        </mc:Choice>
        <mc:Fallback xmlns="">
          <p:pic>
            <p:nvPicPr>
              <p:cNvPr id="26" name="Ink 25">
                <a:extLst>
                  <a:ext uri="{FF2B5EF4-FFF2-40B4-BE49-F238E27FC236}">
                    <a16:creationId xmlns:a16="http://schemas.microsoft.com/office/drawing/2014/main" id="{3481BA05-1F09-466A-971A-2DE727D58878}"/>
                  </a:ext>
                </a:extLst>
              </p:cNvPr>
              <p:cNvPicPr/>
              <p:nvPr/>
            </p:nvPicPr>
            <p:blipFill>
              <a:blip r:embed="rId12"/>
              <a:stretch>
                <a:fillRect/>
              </a:stretch>
            </p:blipFill>
            <p:spPr>
              <a:xfrm>
                <a:off x="4450152" y="34324378"/>
                <a:ext cx="9525000" cy="9525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9" name="Ink 28">
                <a:extLst>
                  <a:ext uri="{FF2B5EF4-FFF2-40B4-BE49-F238E27FC236}">
                    <a16:creationId xmlns:a16="http://schemas.microsoft.com/office/drawing/2014/main" id="{1775E046-F1D7-4E82-BA58-24248A90D351}"/>
                  </a:ext>
                </a:extLst>
              </p14:cNvPr>
              <p14:cNvContentPartPr/>
              <p14:nvPr/>
            </p14:nvContentPartPr>
            <p14:xfrm>
              <a:off x="15675957" y="38770774"/>
              <a:ext cx="95250" cy="104775"/>
            </p14:xfrm>
          </p:contentPart>
        </mc:Choice>
        <mc:Fallback xmlns="">
          <p:pic>
            <p:nvPicPr>
              <p:cNvPr id="29" name="Ink 28">
                <a:extLst>
                  <a:ext uri="{FF2B5EF4-FFF2-40B4-BE49-F238E27FC236}">
                    <a16:creationId xmlns:a16="http://schemas.microsoft.com/office/drawing/2014/main" id="{1775E046-F1D7-4E82-BA58-24248A90D351}"/>
                  </a:ext>
                </a:extLst>
              </p:cNvPr>
              <p:cNvPicPr/>
              <p:nvPr/>
            </p:nvPicPr>
            <p:blipFill>
              <a:blip r:embed="rId38"/>
              <a:stretch>
                <a:fillRect/>
              </a:stretch>
            </p:blipFill>
            <p:spPr>
              <a:xfrm>
                <a:off x="15657917" y="38752833"/>
                <a:ext cx="130969" cy="140298"/>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0" name="Ink 29">
                <a:extLst>
                  <a:ext uri="{FF2B5EF4-FFF2-40B4-BE49-F238E27FC236}">
                    <a16:creationId xmlns:a16="http://schemas.microsoft.com/office/drawing/2014/main" id="{30A80230-6835-4D41-9B12-9CCC6907DB27}"/>
                  </a:ext>
                </a:extLst>
              </p14:cNvPr>
              <p14:cNvContentPartPr/>
              <p14:nvPr/>
            </p14:nvContentPartPr>
            <p14:xfrm>
              <a:off x="17555203" y="38937698"/>
              <a:ext cx="95250" cy="123824"/>
            </p14:xfrm>
          </p:contentPart>
        </mc:Choice>
        <mc:Fallback xmlns="">
          <p:pic>
            <p:nvPicPr>
              <p:cNvPr id="30" name="Ink 29">
                <a:extLst>
                  <a:ext uri="{FF2B5EF4-FFF2-40B4-BE49-F238E27FC236}">
                    <a16:creationId xmlns:a16="http://schemas.microsoft.com/office/drawing/2014/main" id="{30A80230-6835-4D41-9B12-9CCC6907DB27}"/>
                  </a:ext>
                </a:extLst>
              </p:cNvPr>
              <p:cNvPicPr/>
              <p:nvPr/>
            </p:nvPicPr>
            <p:blipFill>
              <a:blip r:embed="rId40"/>
              <a:stretch>
                <a:fillRect/>
              </a:stretch>
            </p:blipFill>
            <p:spPr>
              <a:xfrm>
                <a:off x="12792703" y="38919700"/>
                <a:ext cx="9525000" cy="159459"/>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1" name="Ink 30">
                <a:extLst>
                  <a:ext uri="{FF2B5EF4-FFF2-40B4-BE49-F238E27FC236}">
                    <a16:creationId xmlns:a16="http://schemas.microsoft.com/office/drawing/2014/main" id="{CEF78A21-21DB-4F43-B8E4-229DDB9047F2}"/>
                  </a:ext>
                </a:extLst>
              </p14:cNvPr>
              <p14:cNvContentPartPr/>
              <p14:nvPr/>
            </p14:nvContentPartPr>
            <p14:xfrm>
              <a:off x="17555203" y="38972820"/>
              <a:ext cx="95250" cy="95250"/>
            </p14:xfrm>
          </p:contentPart>
        </mc:Choice>
        <mc:Fallback xmlns="">
          <p:pic>
            <p:nvPicPr>
              <p:cNvPr id="31" name="Ink 30">
                <a:extLst>
                  <a:ext uri="{FF2B5EF4-FFF2-40B4-BE49-F238E27FC236}">
                    <a16:creationId xmlns:a16="http://schemas.microsoft.com/office/drawing/2014/main" id="{CEF78A21-21DB-4F43-B8E4-229DDB9047F2}"/>
                  </a:ext>
                </a:extLst>
              </p:cNvPr>
              <p:cNvPicPr/>
              <p:nvPr/>
            </p:nvPicPr>
            <p:blipFill>
              <a:blip r:embed="rId12"/>
              <a:stretch>
                <a:fillRect/>
              </a:stretch>
            </p:blipFill>
            <p:spPr>
              <a:xfrm>
                <a:off x="12792703" y="34210320"/>
                <a:ext cx="9525000" cy="9525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2" name="Ink 31">
                <a:extLst>
                  <a:ext uri="{FF2B5EF4-FFF2-40B4-BE49-F238E27FC236}">
                    <a16:creationId xmlns:a16="http://schemas.microsoft.com/office/drawing/2014/main" id="{F7D2A5CF-D306-41FA-9199-0E4FCE22BA0A}"/>
                  </a:ext>
                </a:extLst>
              </p14:cNvPr>
              <p14:cNvContentPartPr/>
              <p14:nvPr/>
            </p14:nvContentPartPr>
            <p14:xfrm>
              <a:off x="40422628" y="36557681"/>
              <a:ext cx="95250" cy="95250"/>
            </p14:xfrm>
          </p:contentPart>
        </mc:Choice>
        <mc:Fallback xmlns="">
          <p:pic>
            <p:nvPicPr>
              <p:cNvPr id="32" name="Ink 31">
                <a:extLst>
                  <a:ext uri="{FF2B5EF4-FFF2-40B4-BE49-F238E27FC236}">
                    <a16:creationId xmlns:a16="http://schemas.microsoft.com/office/drawing/2014/main" id="{F7D2A5CF-D306-41FA-9199-0E4FCE22BA0A}"/>
                  </a:ext>
                </a:extLst>
              </p:cNvPr>
              <p:cNvPicPr/>
              <p:nvPr/>
            </p:nvPicPr>
            <p:blipFill>
              <a:blip r:embed="rId43"/>
              <a:stretch>
                <a:fillRect/>
              </a:stretch>
            </p:blipFill>
            <p:spPr>
              <a:xfrm>
                <a:off x="40404656" y="36539222"/>
                <a:ext cx="130834" cy="131799"/>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3" name="Ink 32">
                <a:extLst>
                  <a:ext uri="{FF2B5EF4-FFF2-40B4-BE49-F238E27FC236}">
                    <a16:creationId xmlns:a16="http://schemas.microsoft.com/office/drawing/2014/main" id="{231BCAA2-3022-4DCB-8C0A-947B7EA5470C}"/>
                  </a:ext>
                </a:extLst>
              </p14:cNvPr>
              <p14:cNvContentPartPr/>
              <p14:nvPr/>
            </p14:nvContentPartPr>
            <p14:xfrm>
              <a:off x="18315395" y="3618002"/>
              <a:ext cx="95250" cy="95250"/>
            </p14:xfrm>
          </p:contentPart>
        </mc:Choice>
        <mc:Fallback xmlns="">
          <p:pic>
            <p:nvPicPr>
              <p:cNvPr id="33" name="Ink 32">
                <a:extLst>
                  <a:ext uri="{FF2B5EF4-FFF2-40B4-BE49-F238E27FC236}">
                    <a16:creationId xmlns:a16="http://schemas.microsoft.com/office/drawing/2014/main" id="{231BCAA2-3022-4DCB-8C0A-947B7EA5470C}"/>
                  </a:ext>
                </a:extLst>
              </p:cNvPr>
              <p:cNvPicPr/>
              <p:nvPr/>
            </p:nvPicPr>
            <p:blipFill>
              <a:blip r:embed="rId45"/>
              <a:stretch>
                <a:fillRect/>
              </a:stretch>
            </p:blipFill>
            <p:spPr>
              <a:xfrm>
                <a:off x="18296791" y="3598642"/>
                <a:ext cx="132085" cy="133582"/>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4" name="Ink 33">
                <a:extLst>
                  <a:ext uri="{FF2B5EF4-FFF2-40B4-BE49-F238E27FC236}">
                    <a16:creationId xmlns:a16="http://schemas.microsoft.com/office/drawing/2014/main" id="{B30491D6-B743-4A84-849B-D77FBA4C68E8}"/>
                  </a:ext>
                </a:extLst>
              </p14:cNvPr>
              <p14:cNvContentPartPr/>
              <p14:nvPr/>
            </p14:nvContentPartPr>
            <p14:xfrm>
              <a:off x="40888675" y="15411631"/>
              <a:ext cx="95250" cy="95250"/>
            </p14:xfrm>
          </p:contentPart>
        </mc:Choice>
        <mc:Fallback xmlns="">
          <p:pic>
            <p:nvPicPr>
              <p:cNvPr id="34" name="Ink 33">
                <a:extLst>
                  <a:ext uri="{FF2B5EF4-FFF2-40B4-BE49-F238E27FC236}">
                    <a16:creationId xmlns:a16="http://schemas.microsoft.com/office/drawing/2014/main" id="{B30491D6-B743-4A84-849B-D77FBA4C68E8}"/>
                  </a:ext>
                </a:extLst>
              </p:cNvPr>
              <p:cNvPicPr/>
              <p:nvPr/>
            </p:nvPicPr>
            <p:blipFill>
              <a:blip r:embed="rId47"/>
              <a:stretch>
                <a:fillRect/>
              </a:stretch>
            </p:blipFill>
            <p:spPr>
              <a:xfrm>
                <a:off x="40870498" y="15393591"/>
                <a:ext cx="131241" cy="130969"/>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 name="Ink 1">
                <a:extLst>
                  <a:ext uri="{FF2B5EF4-FFF2-40B4-BE49-F238E27FC236}">
                    <a16:creationId xmlns:a16="http://schemas.microsoft.com/office/drawing/2014/main" id="{77FD79E2-AA9F-4B8C-8C14-7BB3E2EF1514}"/>
                  </a:ext>
                </a:extLst>
              </p14:cNvPr>
              <p14:cNvContentPartPr/>
              <p14:nvPr/>
            </p14:nvContentPartPr>
            <p14:xfrm>
              <a:off x="28576133" y="19099879"/>
              <a:ext cx="95250" cy="95250"/>
            </p14:xfrm>
          </p:contentPart>
        </mc:Choice>
        <mc:Fallback xmlns="">
          <p:pic>
            <p:nvPicPr>
              <p:cNvPr id="2" name="Ink 1">
                <a:extLst>
                  <a:ext uri="{FF2B5EF4-FFF2-40B4-BE49-F238E27FC236}">
                    <a16:creationId xmlns:a16="http://schemas.microsoft.com/office/drawing/2014/main" id="{77FD79E2-AA9F-4B8C-8C14-7BB3E2EF1514}"/>
                  </a:ext>
                </a:extLst>
              </p:cNvPr>
              <p:cNvPicPr/>
              <p:nvPr/>
            </p:nvPicPr>
            <p:blipFill>
              <a:blip r:embed="rId49"/>
              <a:stretch>
                <a:fillRect/>
              </a:stretch>
            </p:blipFill>
            <p:spPr>
              <a:xfrm>
                <a:off x="28556372" y="19081420"/>
                <a:ext cx="134378" cy="131799"/>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 name="Ink 2">
                <a:extLst>
                  <a:ext uri="{FF2B5EF4-FFF2-40B4-BE49-F238E27FC236}">
                    <a16:creationId xmlns:a16="http://schemas.microsoft.com/office/drawing/2014/main" id="{FF0936B4-98EB-4768-B840-997ECE0B2D74}"/>
                  </a:ext>
                </a:extLst>
              </p14:cNvPr>
              <p14:cNvContentPartPr/>
              <p14:nvPr/>
            </p14:nvContentPartPr>
            <p14:xfrm>
              <a:off x="17227312" y="18889143"/>
              <a:ext cx="95250" cy="95250"/>
            </p14:xfrm>
          </p:contentPart>
        </mc:Choice>
        <mc:Fallback xmlns="">
          <p:pic>
            <p:nvPicPr>
              <p:cNvPr id="3" name="Ink 2">
                <a:extLst>
                  <a:ext uri="{FF2B5EF4-FFF2-40B4-BE49-F238E27FC236}">
                    <a16:creationId xmlns:a16="http://schemas.microsoft.com/office/drawing/2014/main" id="{FF0936B4-98EB-4768-B840-997ECE0B2D74}"/>
                  </a:ext>
                </a:extLst>
              </p:cNvPr>
              <p:cNvPicPr/>
              <p:nvPr/>
            </p:nvPicPr>
            <p:blipFill>
              <a:blip r:embed="rId51"/>
              <a:stretch>
                <a:fillRect/>
              </a:stretch>
            </p:blipFill>
            <p:spPr>
              <a:xfrm>
                <a:off x="17208781" y="18868526"/>
                <a:ext cx="131942" cy="136071"/>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 name="Ink 3">
                <a:extLst>
                  <a:ext uri="{FF2B5EF4-FFF2-40B4-BE49-F238E27FC236}">
                    <a16:creationId xmlns:a16="http://schemas.microsoft.com/office/drawing/2014/main" id="{CA18CE55-F215-48B9-89F8-DEF964C86FD6}"/>
                  </a:ext>
                </a:extLst>
              </p14:cNvPr>
              <p14:cNvContentPartPr/>
              <p14:nvPr/>
            </p14:nvContentPartPr>
            <p14:xfrm>
              <a:off x="29866984" y="18818898"/>
              <a:ext cx="95250" cy="123824"/>
            </p14:xfrm>
          </p:contentPart>
        </mc:Choice>
        <mc:Fallback xmlns="">
          <p:pic>
            <p:nvPicPr>
              <p:cNvPr id="4" name="Ink 3">
                <a:extLst>
                  <a:ext uri="{FF2B5EF4-FFF2-40B4-BE49-F238E27FC236}">
                    <a16:creationId xmlns:a16="http://schemas.microsoft.com/office/drawing/2014/main" id="{CA18CE55-F215-48B9-89F8-DEF964C86FD6}"/>
                  </a:ext>
                </a:extLst>
              </p:cNvPr>
              <p:cNvPicPr/>
              <p:nvPr/>
            </p:nvPicPr>
            <p:blipFill>
              <a:blip r:embed="rId53"/>
              <a:stretch>
                <a:fillRect/>
              </a:stretch>
            </p:blipFill>
            <p:spPr>
              <a:xfrm>
                <a:off x="29839613" y="18800742"/>
                <a:ext cx="149444" cy="159773"/>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5" name="Ink 4">
                <a:extLst>
                  <a:ext uri="{FF2B5EF4-FFF2-40B4-BE49-F238E27FC236}">
                    <a16:creationId xmlns:a16="http://schemas.microsoft.com/office/drawing/2014/main" id="{1AEFBBD7-F1E4-4A2F-B422-EE115F8067BB}"/>
                  </a:ext>
                </a:extLst>
              </p14:cNvPr>
              <p14:cNvContentPartPr/>
              <p14:nvPr/>
            </p14:nvContentPartPr>
            <p14:xfrm>
              <a:off x="29298720" y="18809640"/>
              <a:ext cx="571500" cy="95250"/>
            </p14:xfrm>
          </p:contentPart>
        </mc:Choice>
        <mc:Fallback xmlns="">
          <p:pic>
            <p:nvPicPr>
              <p:cNvPr id="5" name="Ink 4">
                <a:extLst>
                  <a:ext uri="{FF2B5EF4-FFF2-40B4-BE49-F238E27FC236}">
                    <a16:creationId xmlns:a16="http://schemas.microsoft.com/office/drawing/2014/main" id="{1AEFBBD7-F1E4-4A2F-B422-EE115F8067BB}"/>
                  </a:ext>
                </a:extLst>
              </p:cNvPr>
              <p:cNvPicPr/>
              <p:nvPr/>
            </p:nvPicPr>
            <p:blipFill>
              <a:blip r:embed="rId55"/>
              <a:stretch>
                <a:fillRect/>
              </a:stretch>
            </p:blipFill>
            <p:spPr>
              <a:xfrm>
                <a:off x="29280714" y="18791668"/>
                <a:ext cx="607151" cy="130834"/>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48" name="Gráfico 47">
                <a:extLst>
                  <a:ext uri="{FF2B5EF4-FFF2-40B4-BE49-F238E27FC236}">
                    <a16:creationId xmlns:a16="http://schemas.microsoft.com/office/drawing/2014/main" id="{6901FC81-4CEF-4A55-A8ED-E0C7C7105AD7}"/>
                  </a:ext>
                </a:extLst>
              </p:cNvPr>
              <p:cNvGraphicFramePr/>
              <p:nvPr>
                <p:extLst>
                  <p:ext uri="{D42A27DB-BD31-4B8C-83A1-F6EECF244321}">
                    <p14:modId xmlns:p14="http://schemas.microsoft.com/office/powerpoint/2010/main" val="3619235417"/>
                  </p:ext>
                </p:extLst>
              </p:nvPr>
            </p:nvGraphicFramePr>
            <p:xfrm>
              <a:off x="15282107" y="20876729"/>
              <a:ext cx="5139493" cy="4440721"/>
            </p:xfrm>
            <a:graphic>
              <a:graphicData uri="http://schemas.microsoft.com/office/drawing/2014/chartex">
                <cx:chart xmlns:cx="http://schemas.microsoft.com/office/drawing/2014/chartex" xmlns:r="http://schemas.openxmlformats.org/officeDocument/2006/relationships" r:id="rId56"/>
              </a:graphicData>
            </a:graphic>
          </p:graphicFrame>
        </mc:Choice>
        <mc:Fallback xmlns="">
          <p:pic>
            <p:nvPicPr>
              <p:cNvPr id="48" name="Gráfico 47">
                <a:extLst>
                  <a:ext uri="{FF2B5EF4-FFF2-40B4-BE49-F238E27FC236}">
                    <a16:creationId xmlns:a16="http://schemas.microsoft.com/office/drawing/2014/main" id="{6901FC81-4CEF-4A55-A8ED-E0C7C7105AD7}"/>
                  </a:ext>
                </a:extLst>
              </p:cNvPr>
              <p:cNvPicPr>
                <a:picLocks noGrp="1" noRot="1" noChangeAspect="1" noMove="1" noResize="1" noEditPoints="1" noAdjustHandles="1" noChangeArrowheads="1" noChangeShapeType="1"/>
              </p:cNvPicPr>
              <p:nvPr/>
            </p:nvPicPr>
            <p:blipFill>
              <a:blip r:embed="rId57"/>
              <a:stretch>
                <a:fillRect/>
              </a:stretch>
            </p:blipFill>
            <p:spPr>
              <a:xfrm>
                <a:off x="15282107" y="20876729"/>
                <a:ext cx="5139493" cy="4440721"/>
              </a:xfrm>
              <a:prstGeom prst="rect">
                <a:avLst/>
              </a:prstGeom>
            </p:spPr>
          </p:pic>
        </mc:Fallback>
      </mc:AlternateContent>
      <p:sp>
        <p:nvSpPr>
          <p:cNvPr id="52" name="Marcador de contenido 8">
            <a:extLst>
              <a:ext uri="{FF2B5EF4-FFF2-40B4-BE49-F238E27FC236}">
                <a16:creationId xmlns:a16="http://schemas.microsoft.com/office/drawing/2014/main" id="{D7D1F7AF-89B8-4171-A26D-69C5B5CA8562}"/>
              </a:ext>
            </a:extLst>
          </p:cNvPr>
          <p:cNvSpPr txBox="1">
            <a:spLocks/>
          </p:cNvSpPr>
          <p:nvPr/>
        </p:nvSpPr>
        <p:spPr>
          <a:xfrm>
            <a:off x="14012786" y="26784254"/>
            <a:ext cx="18033999" cy="9312390"/>
          </a:xfrm>
          <a:prstGeom prst="rect">
            <a:avLst/>
          </a:prstGeom>
          <a:ln>
            <a:noFill/>
          </a:ln>
        </p:spPr>
        <p:txBody>
          <a:bodyPr vert="horz" lIns="91440" tIns="45720" rIns="91440" bIns="45720" rtlCol="0">
            <a:noAutofit/>
          </a:bodyPr>
          <a:lstStyle>
            <a:lvl1pPr marL="809976" indent="-809976" algn="l" defTabSz="3239902" rtl="0" eaLnBrk="1" latinLnBrk="0" hangingPunct="1">
              <a:lnSpc>
                <a:spcPct val="90000"/>
              </a:lnSpc>
              <a:spcBef>
                <a:spcPts val="3543"/>
              </a:spcBef>
              <a:buFont typeface="Arial" panose="020B0604020202020204" pitchFamily="34" charset="0"/>
              <a:buChar char="•"/>
              <a:defRPr sz="11338"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9921"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9pPr>
          </a:lstStyle>
          <a:p>
            <a:pPr marL="0" indent="0" algn="just" defTabSz="2159996">
              <a:spcBef>
                <a:spcPct val="0"/>
              </a:spcBef>
              <a:buNone/>
            </a:pPr>
            <a:r>
              <a:rPr lang="es-MX" sz="8000" b="1" dirty="0">
                <a:latin typeface="Indivisa Text Sans" pitchFamily="2" charset="77"/>
                <a:ea typeface="+mj-ea"/>
                <a:cs typeface="+mj-cs"/>
              </a:rPr>
              <a:t>Conclusiones y perspectivas futuras</a:t>
            </a:r>
          </a:p>
          <a:p>
            <a:pPr marL="0" indent="0" algn="just">
              <a:spcBef>
                <a:spcPts val="0"/>
              </a:spcBef>
              <a:buFont typeface="Arial" panose="020B0604020202020204" pitchFamily="34" charset="0"/>
              <a:buNone/>
            </a:pPr>
            <a:r>
              <a:rPr lang="es-MX" sz="3800" dirty="0">
                <a:solidFill>
                  <a:srgbClr val="000000"/>
                </a:solidFill>
                <a:latin typeface="Indivisa Text Sans" pitchFamily="50" charset="0"/>
                <a:ea typeface="+mj-ea"/>
                <a:cs typeface="+mj-cs"/>
              </a:rPr>
              <a:t>Resalta la idea principal del marco teórico, resume los puntos clave del trabajo, no presentes ningún argumento nuevo para evitar confundir a tu audiencia, demuestra si se han cumplido los objetivos propuestos, presenta sugerencias para una futura investigación sobre el tema.</a:t>
            </a:r>
          </a:p>
          <a:p>
            <a:pPr marL="0" indent="0" algn="just">
              <a:spcBef>
                <a:spcPts val="0"/>
              </a:spcBef>
              <a:buFont typeface="Arial" panose="020B0604020202020204" pitchFamily="34" charset="0"/>
              <a:buNone/>
            </a:pPr>
            <a:r>
              <a:rPr lang="es-MX" sz="3800" dirty="0">
                <a:solidFill>
                  <a:srgbClr val="000000"/>
                </a:solidFill>
                <a:latin typeface="Indivisa Text Sans" pitchFamily="50" charset="0"/>
                <a:ea typeface="+mj-ea"/>
                <a:cs typeface="+mj-cs"/>
              </a:rPr>
              <a:t>El objetivo de las perspectivas futuras es colaborar con ideas complementarias a la investigación original, que sean congruentes con los hallazgos y resultados afines con la investigación; sugerir formas de mejorar, ampliar o completar análisis posteriores; definir y priorizar las acciones que han de ser realizadas para solucionar problemas encontrados durante la investigación o aplicación; proponer diversos métodos y técnicas de estudio, análisis o implementación; sugerir acciones específicas a realizar con base en las consecuencias; emitir sugerencias en general para futuros escritos, investigaciones o propuestas.</a:t>
            </a:r>
          </a:p>
        </p:txBody>
      </p:sp>
      <p:pic>
        <p:nvPicPr>
          <p:cNvPr id="8" name="Imagen 7">
            <a:extLst>
              <a:ext uri="{FF2B5EF4-FFF2-40B4-BE49-F238E27FC236}">
                <a16:creationId xmlns:a16="http://schemas.microsoft.com/office/drawing/2014/main" id="{438B3AA9-CE71-D883-AB8B-BDF01FA24605}"/>
              </a:ext>
            </a:extLst>
          </p:cNvPr>
          <p:cNvPicPr>
            <a:picLocks noChangeAspect="1"/>
          </p:cNvPicPr>
          <p:nvPr/>
        </p:nvPicPr>
        <p:blipFill>
          <a:blip r:embed="rId58"/>
          <a:stretch>
            <a:fillRect/>
          </a:stretch>
        </p:blipFill>
        <p:spPr>
          <a:xfrm>
            <a:off x="28179713" y="0"/>
            <a:ext cx="4219575" cy="6734175"/>
          </a:xfrm>
          <a:prstGeom prst="rect">
            <a:avLst/>
          </a:prstGeom>
        </p:spPr>
      </p:pic>
    </p:spTree>
    <p:extLst>
      <p:ext uri="{BB962C8B-B14F-4D97-AF65-F5344CB8AC3E}">
        <p14:creationId xmlns:p14="http://schemas.microsoft.com/office/powerpoint/2010/main" val="353917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4826205-5EA7-7840-8C45-D0FB05012010}"/>
              </a:ext>
            </a:extLst>
          </p:cNvPr>
          <p:cNvPicPr>
            <a:picLocks noChangeAspect="1"/>
          </p:cNvPicPr>
          <p:nvPr/>
        </p:nvPicPr>
        <p:blipFill>
          <a:blip r:embed="rId2"/>
          <a:stretch>
            <a:fillRect/>
          </a:stretch>
        </p:blipFill>
        <p:spPr>
          <a:xfrm>
            <a:off x="0" y="41562580"/>
            <a:ext cx="32399287" cy="1638059"/>
          </a:xfrm>
          <a:prstGeom prst="rect">
            <a:avLst/>
          </a:prstGeom>
        </p:spPr>
      </p:pic>
      <p:sp>
        <p:nvSpPr>
          <p:cNvPr id="30" name="Título 1">
            <a:extLst>
              <a:ext uri="{FF2B5EF4-FFF2-40B4-BE49-F238E27FC236}">
                <a16:creationId xmlns:a16="http://schemas.microsoft.com/office/drawing/2014/main" id="{D48E2FB1-E202-4F52-84D5-2CD192F5ED05}"/>
              </a:ext>
            </a:extLst>
          </p:cNvPr>
          <p:cNvSpPr txBox="1">
            <a:spLocks/>
          </p:cNvSpPr>
          <p:nvPr/>
        </p:nvSpPr>
        <p:spPr>
          <a:xfrm>
            <a:off x="0" y="1688381"/>
            <a:ext cx="28265437" cy="2633686"/>
          </a:xfrm>
          <a:prstGeom prst="rect">
            <a:avLst/>
          </a:prstGeom>
          <a:ln>
            <a:noFill/>
          </a:ln>
        </p:spPr>
        <p:txBody>
          <a:bodyPr vert="horz" lIns="121924" tIns="60962" rIns="121924" bIns="60962" rtlCol="0" anchor="ctr">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r>
              <a:rPr lang="es-MX" sz="16001" b="1" dirty="0">
                <a:solidFill>
                  <a:schemeClr val="bg1"/>
                </a:solidFill>
                <a:latin typeface="Indivisa Text Sans Black" pitchFamily="2" charset="77"/>
              </a:rPr>
              <a:t>Título</a:t>
            </a:r>
          </a:p>
        </p:txBody>
      </p:sp>
      <p:sp>
        <p:nvSpPr>
          <p:cNvPr id="31" name="Título 1">
            <a:extLst>
              <a:ext uri="{FF2B5EF4-FFF2-40B4-BE49-F238E27FC236}">
                <a16:creationId xmlns:a16="http://schemas.microsoft.com/office/drawing/2014/main" id="{078A8831-72E2-46F6-A9D7-28498CD9F130}"/>
              </a:ext>
            </a:extLst>
          </p:cNvPr>
          <p:cNvSpPr txBox="1">
            <a:spLocks/>
          </p:cNvSpPr>
          <p:nvPr/>
        </p:nvSpPr>
        <p:spPr>
          <a:xfrm>
            <a:off x="0" y="4440866"/>
            <a:ext cx="28224077" cy="1935291"/>
          </a:xfrm>
          <a:prstGeom prst="rect">
            <a:avLst/>
          </a:prstGeom>
          <a:ln>
            <a:noFill/>
          </a:ln>
        </p:spPr>
        <p:txBody>
          <a:bodyPr vert="horz" lIns="121924" tIns="60962" rIns="121924" bIns="60962" rtlCol="0" anchor="ctr">
            <a:normAutofit fontScale="47500" lnSpcReduction="20000"/>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lnSpc>
                <a:spcPct val="120000"/>
              </a:lnSpc>
            </a:pPr>
            <a:r>
              <a:rPr lang="es-ES" sz="7200" dirty="0">
                <a:solidFill>
                  <a:schemeClr val="bg1"/>
                </a:solidFill>
                <a:latin typeface="Indivisa Text Sans" pitchFamily="2" charset="77"/>
              </a:rPr>
              <a:t>Se sugiere que se pueda sintetizar el título cumpliendo con lo siguiente: ¿En qué consiste el proyecto? ¿Para qué sirve el proyecto? ¿Dónde o a quién impactará el proyecto?</a:t>
            </a:r>
            <a:r>
              <a:rPr lang="es-MX" sz="7200" dirty="0">
                <a:solidFill>
                  <a:schemeClr val="bg1"/>
                </a:solidFill>
                <a:latin typeface="Indivisa Text Sans" pitchFamily="2" charset="77"/>
              </a:rPr>
              <a:t> Se recomienda no usar abreviaciones, siglas o acrónimos.</a:t>
            </a:r>
          </a:p>
          <a:p>
            <a:pPr algn="ctr"/>
            <a:endParaRPr lang="es-MX" sz="7200" dirty="0">
              <a:solidFill>
                <a:schemeClr val="bg1"/>
              </a:solidFill>
              <a:latin typeface="Indivisa Text Sans" pitchFamily="2" charset="77"/>
            </a:endParaRPr>
          </a:p>
          <a:p>
            <a:pPr algn="ctr"/>
            <a:r>
              <a:rPr lang="es-MX" sz="7200" dirty="0">
                <a:solidFill>
                  <a:schemeClr val="bg1"/>
                </a:solidFill>
                <a:latin typeface="Indivisa Text Sans" pitchFamily="2" charset="77"/>
              </a:rPr>
              <a:t>Usar tipografía INDIVISA FONT a 120 puntos, no más de 15 palabras</a:t>
            </a:r>
          </a:p>
        </p:txBody>
      </p:sp>
      <p:sp>
        <p:nvSpPr>
          <p:cNvPr id="32" name="Título 1">
            <a:extLst>
              <a:ext uri="{FF2B5EF4-FFF2-40B4-BE49-F238E27FC236}">
                <a16:creationId xmlns:a16="http://schemas.microsoft.com/office/drawing/2014/main" id="{6B557BE9-4543-470A-A805-97EDA151B904}"/>
              </a:ext>
            </a:extLst>
          </p:cNvPr>
          <p:cNvSpPr txBox="1">
            <a:spLocks/>
          </p:cNvSpPr>
          <p:nvPr/>
        </p:nvSpPr>
        <p:spPr>
          <a:xfrm>
            <a:off x="4362946" y="9778481"/>
            <a:ext cx="24840366" cy="1303091"/>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lnSpc>
                <a:spcPct val="120000"/>
              </a:lnSpc>
            </a:pPr>
            <a:r>
              <a:rPr lang="es-MX" sz="4000" dirty="0">
                <a:solidFill>
                  <a:schemeClr val="bg1"/>
                </a:solidFill>
                <a:latin typeface="Indivisa Text Sans" pitchFamily="2" charset="77"/>
              </a:rPr>
              <a:t>De menor tamaño que el título, se recomienda tamaño 50.</a:t>
            </a:r>
          </a:p>
        </p:txBody>
      </p:sp>
      <p:sp>
        <p:nvSpPr>
          <p:cNvPr id="33" name="Título 1">
            <a:extLst>
              <a:ext uri="{FF2B5EF4-FFF2-40B4-BE49-F238E27FC236}">
                <a16:creationId xmlns:a16="http://schemas.microsoft.com/office/drawing/2014/main" id="{0BD2F6F7-F1E2-482C-8D5B-2D5371E20506}"/>
              </a:ext>
            </a:extLst>
          </p:cNvPr>
          <p:cNvSpPr txBox="1">
            <a:spLocks/>
          </p:cNvSpPr>
          <p:nvPr/>
        </p:nvSpPr>
        <p:spPr>
          <a:xfrm>
            <a:off x="330200" y="6511643"/>
            <a:ext cx="31673800" cy="3562426"/>
          </a:xfrm>
          <a:prstGeom prst="rect">
            <a:avLst/>
          </a:prstGeom>
          <a:ln>
            <a:noFill/>
          </a:ln>
        </p:spPr>
        <p:txBody>
          <a:bodyPr vert="horz" lIns="121924" tIns="60962" rIns="121924" bIns="60962" rtlCol="0" anchor="ctr">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ctr">
              <a:lnSpc>
                <a:spcPct val="100000"/>
              </a:lnSpc>
            </a:pPr>
            <a:r>
              <a:rPr lang="es-MX" sz="6667" b="1" dirty="0">
                <a:solidFill>
                  <a:schemeClr val="bg1"/>
                </a:solidFill>
                <a:latin typeface="Indivisa Text Sans Black" pitchFamily="2" charset="77"/>
              </a:rPr>
              <a:t>Nombre y adscripción de los autores</a:t>
            </a:r>
          </a:p>
          <a:p>
            <a:pPr algn="ctr">
              <a:lnSpc>
                <a:spcPct val="100000"/>
              </a:lnSpc>
            </a:pPr>
            <a:r>
              <a:rPr lang="es-MX" sz="4000" dirty="0">
                <a:solidFill>
                  <a:schemeClr val="bg1"/>
                </a:solidFill>
                <a:latin typeface="Indivisa Text Sans" pitchFamily="2" charset="77"/>
              </a:rPr>
              <a:t>Apellido-Apellido, N</a:t>
            </a:r>
            <a:r>
              <a:rPr lang="es-MX" sz="4000" baseline="30000" dirty="0">
                <a:solidFill>
                  <a:schemeClr val="bg1"/>
                </a:solidFill>
                <a:latin typeface="Indivisa Text Sans" pitchFamily="2" charset="77"/>
              </a:rPr>
              <a:t>1</a:t>
            </a:r>
            <a:r>
              <a:rPr lang="es-MX" sz="4000" dirty="0">
                <a:solidFill>
                  <a:schemeClr val="bg1"/>
                </a:solidFill>
                <a:latin typeface="Indivisa Text Sans" pitchFamily="2" charset="77"/>
              </a:rPr>
              <a:t>., Apellido-Apellido, N.</a:t>
            </a:r>
            <a:r>
              <a:rPr lang="es-MX" sz="4000" baseline="30000" dirty="0">
                <a:solidFill>
                  <a:schemeClr val="bg1"/>
                </a:solidFill>
                <a:latin typeface="Indivisa Text Sans" pitchFamily="2" charset="77"/>
              </a:rPr>
              <a:t>2</a:t>
            </a:r>
          </a:p>
          <a:p>
            <a:pPr algn="ctr">
              <a:lnSpc>
                <a:spcPct val="100000"/>
              </a:lnSpc>
            </a:pPr>
            <a:r>
              <a:rPr lang="es-MX" sz="4000" baseline="30000" dirty="0">
                <a:solidFill>
                  <a:schemeClr val="bg1"/>
                </a:solidFill>
                <a:latin typeface="Indivisa Text Sans" pitchFamily="2" charset="77"/>
              </a:rPr>
              <a:t>1</a:t>
            </a:r>
            <a:r>
              <a:rPr lang="es-MX" sz="4000" dirty="0">
                <a:solidFill>
                  <a:schemeClr val="bg1"/>
                </a:solidFill>
                <a:latin typeface="Indivisa Text Sans" pitchFamily="2" charset="77"/>
              </a:rPr>
              <a:t> Nombre de Facultad, Escuela o Dependencia, Nombre de la Institución.</a:t>
            </a:r>
          </a:p>
          <a:p>
            <a:pPr algn="ctr">
              <a:lnSpc>
                <a:spcPct val="100000"/>
              </a:lnSpc>
            </a:pPr>
            <a:r>
              <a:rPr lang="es-MX" sz="4000" baseline="30000" dirty="0">
                <a:solidFill>
                  <a:schemeClr val="bg1"/>
                </a:solidFill>
                <a:latin typeface="Indivisa Text Sans" pitchFamily="2" charset="77"/>
              </a:rPr>
              <a:t>2</a:t>
            </a:r>
            <a:r>
              <a:rPr lang="es-MX" sz="4000" dirty="0">
                <a:solidFill>
                  <a:schemeClr val="bg1"/>
                </a:solidFill>
                <a:latin typeface="Indivisa Text Sans" pitchFamily="2" charset="77"/>
              </a:rPr>
              <a:t> Nombre de Facultad, Escuela o Dependencia, Nombre de la Institución</a:t>
            </a:r>
          </a:p>
          <a:p>
            <a:pPr algn="ctr">
              <a:lnSpc>
                <a:spcPct val="100000"/>
              </a:lnSpc>
            </a:pPr>
            <a:r>
              <a:rPr lang="es-MX" sz="3200" dirty="0">
                <a:solidFill>
                  <a:schemeClr val="bg1"/>
                </a:solidFill>
                <a:latin typeface="Indivisa Text Sans" pitchFamily="2" charset="77"/>
              </a:rPr>
              <a:t>*Correo de autor por correspondencia</a:t>
            </a:r>
            <a:endParaRPr lang="es-MX" sz="4000" dirty="0">
              <a:solidFill>
                <a:schemeClr val="bg1"/>
              </a:solidFill>
              <a:latin typeface="Indivisa Text Sans Black" pitchFamily="2" charset="77"/>
            </a:endParaRPr>
          </a:p>
        </p:txBody>
      </p:sp>
      <p:sp>
        <p:nvSpPr>
          <p:cNvPr id="39" name="Título 1">
            <a:extLst>
              <a:ext uri="{FF2B5EF4-FFF2-40B4-BE49-F238E27FC236}">
                <a16:creationId xmlns:a16="http://schemas.microsoft.com/office/drawing/2014/main" id="{1DDB57C0-4CF7-4EE2-A63A-56D924460CBD}"/>
              </a:ext>
            </a:extLst>
          </p:cNvPr>
          <p:cNvSpPr txBox="1">
            <a:spLocks/>
          </p:cNvSpPr>
          <p:nvPr/>
        </p:nvSpPr>
        <p:spPr>
          <a:xfrm>
            <a:off x="594964" y="251704"/>
            <a:ext cx="11024091" cy="1045112"/>
          </a:xfrm>
          <a:prstGeom prst="rect">
            <a:avLst/>
          </a:prstGeom>
          <a:ln>
            <a:noFill/>
          </a:ln>
        </p:spPr>
        <p:txBody>
          <a:bodyPr vert="horz" lIns="121924" tIns="60962" rIns="121924" bIns="60962" rtlCol="0" anchor="b">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nSpc>
                <a:spcPct val="100000"/>
              </a:lnSpc>
            </a:pPr>
            <a:r>
              <a:rPr lang="es-MX" sz="5000" b="1" dirty="0">
                <a:solidFill>
                  <a:schemeClr val="bg1"/>
                </a:solidFill>
                <a:latin typeface="Indivisa Text Sans Black"/>
              </a:rPr>
              <a:t>Área: </a:t>
            </a:r>
            <a:r>
              <a:rPr lang="es-MX" sz="3200" dirty="0">
                <a:solidFill>
                  <a:schemeClr val="bg1"/>
                </a:solidFill>
                <a:latin typeface="Indivisa Text Sans Black"/>
              </a:rPr>
              <a:t>Coloca aquí el Área en la que estás participando</a:t>
            </a:r>
            <a:endParaRPr lang="en-US" sz="3200" dirty="0">
              <a:solidFill>
                <a:schemeClr val="bg1"/>
              </a:solidFill>
            </a:endParaRPr>
          </a:p>
        </p:txBody>
      </p:sp>
      <p:sp>
        <p:nvSpPr>
          <p:cNvPr id="40" name="Título 1">
            <a:extLst>
              <a:ext uri="{FF2B5EF4-FFF2-40B4-BE49-F238E27FC236}">
                <a16:creationId xmlns:a16="http://schemas.microsoft.com/office/drawing/2014/main" id="{B72B8C5B-1BD9-450F-8CB7-3015616C8D98}"/>
              </a:ext>
            </a:extLst>
          </p:cNvPr>
          <p:cNvSpPr txBox="1">
            <a:spLocks/>
          </p:cNvSpPr>
          <p:nvPr/>
        </p:nvSpPr>
        <p:spPr>
          <a:xfrm>
            <a:off x="12079052" y="251703"/>
            <a:ext cx="16145025" cy="1045112"/>
          </a:xfrm>
          <a:prstGeom prst="rect">
            <a:avLst/>
          </a:prstGeom>
          <a:ln>
            <a:noFill/>
          </a:ln>
        </p:spPr>
        <p:txBody>
          <a:bodyPr vert="horz" lIns="121924" tIns="60962" rIns="121924" bIns="60962" rtlCol="0" anchor="b">
            <a:no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r>
              <a:rPr lang="es-MX" sz="5000" b="1" dirty="0">
                <a:solidFill>
                  <a:schemeClr val="bg1"/>
                </a:solidFill>
                <a:latin typeface="Indivisa Text Sans Black"/>
              </a:rPr>
              <a:t>Modalidad: </a:t>
            </a:r>
            <a:r>
              <a:rPr lang="es-MX" sz="3200" dirty="0">
                <a:solidFill>
                  <a:schemeClr val="bg1"/>
                </a:solidFill>
                <a:latin typeface="Indivisa Text Sans Black"/>
              </a:rPr>
              <a:t>Coloca aquí la Modalidad en la que estás participando</a:t>
            </a:r>
            <a:endParaRPr lang="es-MX" sz="3200" b="1" dirty="0">
              <a:solidFill>
                <a:schemeClr val="bg1"/>
              </a:solidFill>
              <a:latin typeface="Indivisa Text Sans Black"/>
            </a:endParaRPr>
          </a:p>
        </p:txBody>
      </p:sp>
      <mc:AlternateContent xmlns:mc="http://schemas.openxmlformats.org/markup-compatibility/2006" xmlns:cx1="http://schemas.microsoft.com/office/drawing/2015/9/8/chartex">
        <mc:Choice Requires="cx1">
          <p:graphicFrame>
            <p:nvGraphicFramePr>
              <p:cNvPr id="20" name="Gráfico 19">
                <a:extLst>
                  <a:ext uri="{FF2B5EF4-FFF2-40B4-BE49-F238E27FC236}">
                    <a16:creationId xmlns:a16="http://schemas.microsoft.com/office/drawing/2014/main" id="{E216F42E-5335-4C8C-9931-1B85C654A89D}"/>
                  </a:ext>
                </a:extLst>
              </p:cNvPr>
              <p:cNvGraphicFramePr/>
              <p:nvPr>
                <p:extLst>
                  <p:ext uri="{D42A27DB-BD31-4B8C-83A1-F6EECF244321}">
                    <p14:modId xmlns:p14="http://schemas.microsoft.com/office/powerpoint/2010/main" val="1255266486"/>
                  </p:ext>
                </p:extLst>
              </p:nvPr>
            </p:nvGraphicFramePr>
            <p:xfrm>
              <a:off x="14721521" y="20599418"/>
              <a:ext cx="4889092" cy="462784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20" name="Gráfico 19">
                <a:extLst>
                  <a:ext uri="{FF2B5EF4-FFF2-40B4-BE49-F238E27FC236}">
                    <a16:creationId xmlns:a16="http://schemas.microsoft.com/office/drawing/2014/main" id="{E216F42E-5335-4C8C-9931-1B85C654A89D}"/>
                  </a:ext>
                </a:extLst>
              </p:cNvPr>
              <p:cNvPicPr>
                <a:picLocks noGrp="1" noRot="1" noChangeAspect="1" noMove="1" noResize="1" noEditPoints="1" noAdjustHandles="1" noChangeArrowheads="1" noChangeShapeType="1"/>
              </p:cNvPicPr>
              <p:nvPr/>
            </p:nvPicPr>
            <p:blipFill>
              <a:blip r:embed="rId6"/>
              <a:stretch>
                <a:fillRect/>
              </a:stretch>
            </p:blipFill>
            <p:spPr>
              <a:xfrm>
                <a:off x="14721521" y="20599418"/>
                <a:ext cx="4889092" cy="4627849"/>
              </a:xfrm>
              <a:prstGeom prst="rect">
                <a:avLst/>
              </a:prstGeom>
            </p:spPr>
          </p:pic>
        </mc:Fallback>
      </mc:AlternateContent>
      <p:graphicFrame>
        <p:nvGraphicFramePr>
          <p:cNvPr id="21" name="Gráfico 20">
            <a:extLst>
              <a:ext uri="{FF2B5EF4-FFF2-40B4-BE49-F238E27FC236}">
                <a16:creationId xmlns:a16="http://schemas.microsoft.com/office/drawing/2014/main" id="{44EC5F57-EA34-47F4-91B7-8AC25BA9AC59}"/>
              </a:ext>
            </a:extLst>
          </p:cNvPr>
          <p:cNvGraphicFramePr/>
          <p:nvPr>
            <p:extLst>
              <p:ext uri="{D42A27DB-BD31-4B8C-83A1-F6EECF244321}">
                <p14:modId xmlns:p14="http://schemas.microsoft.com/office/powerpoint/2010/main" val="670309604"/>
              </p:ext>
            </p:extLst>
          </p:nvPr>
        </p:nvGraphicFramePr>
        <p:xfrm>
          <a:off x="20786677" y="20293391"/>
          <a:ext cx="9926958" cy="5030641"/>
        </p:xfrm>
        <a:graphic>
          <a:graphicData uri="http://schemas.openxmlformats.org/drawingml/2006/chart">
            <c:chart xmlns:c="http://schemas.openxmlformats.org/drawingml/2006/chart" xmlns:r="http://schemas.openxmlformats.org/officeDocument/2006/relationships" r:id="rId7"/>
          </a:graphicData>
        </a:graphic>
      </p:graphicFrame>
      <p:sp>
        <p:nvSpPr>
          <p:cNvPr id="29" name="Título 7">
            <a:extLst>
              <a:ext uri="{FF2B5EF4-FFF2-40B4-BE49-F238E27FC236}">
                <a16:creationId xmlns:a16="http://schemas.microsoft.com/office/drawing/2014/main" id="{68287C37-9CDD-4BEB-A917-2AF47E95A359}"/>
              </a:ext>
            </a:extLst>
          </p:cNvPr>
          <p:cNvSpPr txBox="1">
            <a:spLocks/>
          </p:cNvSpPr>
          <p:nvPr/>
        </p:nvSpPr>
        <p:spPr>
          <a:xfrm>
            <a:off x="325150" y="11360762"/>
            <a:ext cx="13338623" cy="4623740"/>
          </a:xfrm>
          <a:prstGeom prst="rect">
            <a:avLst/>
          </a:prstGeom>
          <a:ln>
            <a:noFill/>
          </a:ln>
        </p:spPr>
        <p:txBody>
          <a:bodyPr vert="horz" lIns="91440" tIns="45720" rIns="91440" bIns="45720" rtlCol="0" anchor="ctr">
            <a:normAutofit fontScale="25000" lnSpcReduction="20000"/>
          </a:bodyPr>
          <a:lstStyle>
            <a:lvl1pPr algn="l" defTabSz="3239902" rtl="0" eaLnBrk="1" latinLnBrk="0" hangingPunct="1">
              <a:lnSpc>
                <a:spcPct val="90000"/>
              </a:lnSpc>
              <a:spcBef>
                <a:spcPct val="0"/>
              </a:spcBef>
              <a:buNone/>
              <a:defRPr sz="11338" kern="1200">
                <a:solidFill>
                  <a:schemeClr val="tx1"/>
                </a:solidFill>
                <a:latin typeface="+mj-lt"/>
                <a:ea typeface="+mj-ea"/>
                <a:cs typeface="+mj-cs"/>
              </a:defRPr>
            </a:lvl1pPr>
          </a:lstStyle>
          <a:p>
            <a:pPr algn="just">
              <a:lnSpc>
                <a:spcPct val="110000"/>
              </a:lnSpc>
            </a:pPr>
            <a:r>
              <a:rPr lang="es-MX" sz="32000" b="1" dirty="0">
                <a:solidFill>
                  <a:schemeClr val="bg1"/>
                </a:solidFill>
                <a:latin typeface="Indivisa Text Sans" pitchFamily="2" charset="77"/>
              </a:rPr>
              <a:t>Resumen</a:t>
            </a:r>
          </a:p>
          <a:p>
            <a:pPr algn="just">
              <a:lnSpc>
                <a:spcPct val="110000"/>
              </a:lnSpc>
            </a:pPr>
            <a:r>
              <a:rPr lang="es-MX" sz="15200" dirty="0">
                <a:solidFill>
                  <a:schemeClr val="bg1"/>
                </a:solidFill>
                <a:latin typeface="Indivisa Text Sans" pitchFamily="2" charset="77"/>
              </a:rPr>
              <a:t>En los textos se aconseja usar un tamaño de 32 puntos. Se </a:t>
            </a:r>
            <a:r>
              <a:rPr lang="es-ES" sz="15200" dirty="0">
                <a:solidFill>
                  <a:schemeClr val="bg1"/>
                </a:solidFill>
                <a:latin typeface="Indivisa Text Sans" pitchFamily="2" charset="77"/>
              </a:rPr>
              <a:t>recomienda que sea no mayor a 150 palabras y con un lenguaje sencillo a fin de que resulte atractivo para el lector. El resumen incluye el problema, objetivo, propuesta de solución y resultados esperados de manera breve para que el lector sepa a priori lo que se está mostrando en el cartel. </a:t>
            </a:r>
            <a:r>
              <a:rPr lang="es-MX" sz="15200" dirty="0">
                <a:solidFill>
                  <a:schemeClr val="bg1"/>
                </a:solidFill>
                <a:latin typeface="Indivisa Text Sans" pitchFamily="2" charset="77"/>
              </a:rPr>
              <a:t> </a:t>
            </a:r>
          </a:p>
        </p:txBody>
      </p:sp>
      <p:sp>
        <p:nvSpPr>
          <p:cNvPr id="34" name="Marcador de contenido 8">
            <a:extLst>
              <a:ext uri="{FF2B5EF4-FFF2-40B4-BE49-F238E27FC236}">
                <a16:creationId xmlns:a16="http://schemas.microsoft.com/office/drawing/2014/main" id="{9348D038-1C47-4053-92B9-E2B3C89889F7}"/>
              </a:ext>
            </a:extLst>
          </p:cNvPr>
          <p:cNvSpPr txBox="1">
            <a:spLocks/>
          </p:cNvSpPr>
          <p:nvPr/>
        </p:nvSpPr>
        <p:spPr>
          <a:xfrm>
            <a:off x="14012786" y="11551840"/>
            <a:ext cx="17876914" cy="14224911"/>
          </a:xfrm>
          <a:prstGeom prst="rect">
            <a:avLst/>
          </a:prstGeom>
          <a:ln>
            <a:noFill/>
          </a:ln>
        </p:spPr>
        <p:txBody>
          <a:bodyPr vert="horz" lIns="91440" tIns="45720" rIns="91440" bIns="45720" rtlCol="0">
            <a:normAutofit/>
          </a:bodyPr>
          <a:lstStyle>
            <a:lvl1pPr marL="809976" indent="-809976" algn="l" defTabSz="3239902" rtl="0" eaLnBrk="1" latinLnBrk="0" hangingPunct="1">
              <a:lnSpc>
                <a:spcPct val="90000"/>
              </a:lnSpc>
              <a:spcBef>
                <a:spcPts val="3543"/>
              </a:spcBef>
              <a:buFont typeface="Arial" panose="020B0604020202020204" pitchFamily="34" charset="0"/>
              <a:buChar char="•"/>
              <a:defRPr sz="11338"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9921"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9pPr>
          </a:lstStyle>
          <a:p>
            <a:pPr marL="0" indent="0" algn="just">
              <a:buFont typeface="Arial" panose="020B0604020202020204" pitchFamily="34" charset="0"/>
              <a:buNone/>
            </a:pPr>
            <a:r>
              <a:rPr lang="es-MX" sz="8000" b="1" dirty="0">
                <a:solidFill>
                  <a:schemeClr val="bg1"/>
                </a:solidFill>
                <a:latin typeface="Indivisa Text Sans" pitchFamily="2" charset="77"/>
                <a:ea typeface="+mj-ea"/>
                <a:cs typeface="+mj-cs"/>
              </a:rPr>
              <a:t>Discusión de resultados e impactos obtenidos</a:t>
            </a:r>
          </a:p>
          <a:p>
            <a:pPr marL="0" indent="0" algn="just">
              <a:buNone/>
            </a:pPr>
            <a:r>
              <a:rPr lang="es-ES" sz="3800" b="0" i="0" u="none" strike="noStrike" baseline="0" dirty="0">
                <a:solidFill>
                  <a:schemeClr val="bg1"/>
                </a:solidFill>
                <a:latin typeface="Indivisa Text Sans" pitchFamily="50" charset="0"/>
              </a:rPr>
              <a:t>Esta sección es la más importante del cartel. Se deben exponer de manera clara los resultados e impactos obtenidos. Se debe limitar a los datos que se vinculan con el objetivo de esta para mostrar su importancia e impacto en la población atendida al ser implementada, ya sea de maneras inmediata o en un futuro próximo. </a:t>
            </a:r>
            <a:r>
              <a:rPr lang="es-MX" sz="3800" dirty="0">
                <a:solidFill>
                  <a:schemeClr val="bg1"/>
                </a:solidFill>
                <a:latin typeface="Indivisa Text Sans" pitchFamily="2" charset="77"/>
              </a:rPr>
              <a:t>Evitar textos muy largos y con muchos datos.</a:t>
            </a:r>
          </a:p>
          <a:p>
            <a:pPr marL="0" indent="0" algn="just">
              <a:buFont typeface="Arial" panose="020B0604020202020204" pitchFamily="34" charset="0"/>
              <a:buNone/>
            </a:pPr>
            <a:r>
              <a:rPr lang="es-MX" sz="3800" dirty="0">
                <a:solidFill>
                  <a:schemeClr val="bg1"/>
                </a:solidFill>
                <a:latin typeface="Indivisa Text Sans" pitchFamily="2" charset="77"/>
              </a:rPr>
              <a:t>Se pueden incluir tablas, figuras, gráficas o datos estadísticos guardando armonía con el texto.</a:t>
            </a:r>
          </a:p>
          <a:p>
            <a:pPr marL="0" indent="0" algn="just">
              <a:buFont typeface="Arial" panose="020B0604020202020204" pitchFamily="34" charset="0"/>
              <a:buNone/>
            </a:pPr>
            <a:endParaRPr lang="es-MX" sz="4267" dirty="0">
              <a:solidFill>
                <a:schemeClr val="bg1"/>
              </a:solidFill>
              <a:latin typeface="Indivisa Text Sans" pitchFamily="2" charset="77"/>
            </a:endParaRPr>
          </a:p>
        </p:txBody>
      </p:sp>
      <p:sp>
        <p:nvSpPr>
          <p:cNvPr id="35" name="Título 7">
            <a:extLst>
              <a:ext uri="{FF2B5EF4-FFF2-40B4-BE49-F238E27FC236}">
                <a16:creationId xmlns:a16="http://schemas.microsoft.com/office/drawing/2014/main" id="{F850B552-A145-4F88-859A-6722482652EC}"/>
              </a:ext>
            </a:extLst>
          </p:cNvPr>
          <p:cNvSpPr txBox="1">
            <a:spLocks/>
          </p:cNvSpPr>
          <p:nvPr/>
        </p:nvSpPr>
        <p:spPr>
          <a:xfrm>
            <a:off x="330200" y="16347612"/>
            <a:ext cx="13333573" cy="8687289"/>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spcBef>
                <a:spcPts val="0"/>
              </a:spcBef>
            </a:pPr>
            <a:r>
              <a:rPr lang="es-MX" sz="8000" b="1" dirty="0">
                <a:solidFill>
                  <a:schemeClr val="bg1"/>
                </a:solidFill>
                <a:latin typeface="Indivisa Text Sans" pitchFamily="2" charset="77"/>
              </a:rPr>
              <a:t>Problemática atendida</a:t>
            </a:r>
          </a:p>
          <a:p>
            <a:pPr algn="just">
              <a:spcBef>
                <a:spcPts val="0"/>
              </a:spcBef>
            </a:pPr>
            <a:r>
              <a:rPr lang="es-ES" sz="3800" b="0" i="0" u="none" strike="noStrike" baseline="0" dirty="0">
                <a:solidFill>
                  <a:schemeClr val="bg1"/>
                </a:solidFill>
                <a:latin typeface="Indivisa Text Sans" pitchFamily="50" charset="0"/>
              </a:rPr>
              <a:t>En esta sección se presenta la problemática que se atendió en el proyecto realizado y al cual se da una propuesta de solución; se justifica la propuesta presentada. Además de proporcionar la información necesaria para poder comprender todo el cartel. Se sugiere responder a las preguntas: ¿qué problema se quiso resolver?, ¿por qué se realizó esta investigación? ¿qué antecedentes existen de esta investigación? </a:t>
            </a:r>
          </a:p>
          <a:p>
            <a:endParaRPr lang="es-MX" sz="4267" dirty="0">
              <a:solidFill>
                <a:schemeClr val="bg1"/>
              </a:solidFill>
              <a:latin typeface="Indivisa Text Sans" pitchFamily="2" charset="77"/>
            </a:endParaRPr>
          </a:p>
        </p:txBody>
      </p:sp>
      <p:sp>
        <p:nvSpPr>
          <p:cNvPr id="36" name="Título 7">
            <a:extLst>
              <a:ext uri="{FF2B5EF4-FFF2-40B4-BE49-F238E27FC236}">
                <a16:creationId xmlns:a16="http://schemas.microsoft.com/office/drawing/2014/main" id="{C19B8229-2482-40AF-9956-F074990CFFC6}"/>
              </a:ext>
            </a:extLst>
          </p:cNvPr>
          <p:cNvSpPr txBox="1">
            <a:spLocks/>
          </p:cNvSpPr>
          <p:nvPr/>
        </p:nvSpPr>
        <p:spPr>
          <a:xfrm>
            <a:off x="330199" y="29913246"/>
            <a:ext cx="13338624" cy="11789510"/>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just"/>
            <a:r>
              <a:rPr lang="es-MX" sz="8000" b="1" dirty="0">
                <a:solidFill>
                  <a:schemeClr val="bg1"/>
                </a:solidFill>
                <a:latin typeface="Indivisa Text Sans" pitchFamily="2" charset="77"/>
              </a:rPr>
              <a:t>Propuesta de solución</a:t>
            </a:r>
          </a:p>
          <a:p>
            <a:pPr algn="just"/>
            <a:r>
              <a:rPr lang="es-ES" sz="3800" dirty="0">
                <a:solidFill>
                  <a:schemeClr val="bg1"/>
                </a:solidFill>
                <a:latin typeface="Indivisa Text Sans" pitchFamily="50" charset="0"/>
              </a:rPr>
              <a:t>S</a:t>
            </a:r>
            <a:r>
              <a:rPr lang="es-ES" sz="3800" b="0" i="0" u="none" strike="noStrike" baseline="0" dirty="0">
                <a:solidFill>
                  <a:schemeClr val="bg1"/>
                </a:solidFill>
                <a:latin typeface="Indivisa Text Sans" pitchFamily="50" charset="0"/>
              </a:rPr>
              <a:t>e describe de forma breve cómo se procedió para alcanzar el objetivo propuesto; el planteamiento teórico que sustenta al proyecto, el diseño de la propuesta, la población objetivo, métodos y técnicas empleadas para contribuir a la solución al problema. Del mismo modo, se mencionan los datos que se pretenden obtener, así como las fuentes de donde provendrán. Se expone de manera breve la forma en cómo se analizaron los datos. </a:t>
            </a:r>
          </a:p>
          <a:p>
            <a:endParaRPr lang="es-MX" sz="4267" dirty="0">
              <a:solidFill>
                <a:schemeClr val="bg1"/>
              </a:solidFill>
              <a:latin typeface="Indivisa Text Sans" pitchFamily="2" charset="77"/>
            </a:endParaRPr>
          </a:p>
        </p:txBody>
      </p:sp>
      <p:sp>
        <p:nvSpPr>
          <p:cNvPr id="37" name="Título 7">
            <a:extLst>
              <a:ext uri="{FF2B5EF4-FFF2-40B4-BE49-F238E27FC236}">
                <a16:creationId xmlns:a16="http://schemas.microsoft.com/office/drawing/2014/main" id="{A92DD570-B425-473C-9AFA-02A659B8631C}"/>
              </a:ext>
            </a:extLst>
          </p:cNvPr>
          <p:cNvSpPr txBox="1">
            <a:spLocks/>
          </p:cNvSpPr>
          <p:nvPr/>
        </p:nvSpPr>
        <p:spPr>
          <a:xfrm>
            <a:off x="330200" y="25576256"/>
            <a:ext cx="13338624" cy="3846435"/>
          </a:xfrm>
          <a:prstGeom prst="rect">
            <a:avLst/>
          </a:prstGeom>
          <a:ln>
            <a:noFill/>
          </a:ln>
        </p:spPr>
        <p:txBody>
          <a:bodyPr vert="horz" lIns="121924" tIns="60962" rIns="121924" bIns="60962" rtlCol="0" anchor="ctr">
            <a:normAutofit/>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gn="just"/>
            <a:r>
              <a:rPr lang="es-MX" sz="8000" b="1" dirty="0">
                <a:solidFill>
                  <a:schemeClr val="bg1"/>
                </a:solidFill>
                <a:latin typeface="Indivisa Text Sans" pitchFamily="2" charset="77"/>
              </a:rPr>
              <a:t>Objetivo general</a:t>
            </a:r>
          </a:p>
          <a:p>
            <a:pPr algn="just"/>
            <a:r>
              <a:rPr lang="es-ES" sz="3800" b="0" i="0" u="none" strike="noStrike" baseline="0" dirty="0">
                <a:solidFill>
                  <a:schemeClr val="bg1"/>
                </a:solidFill>
                <a:latin typeface="Indivisa Text Sans" pitchFamily="50" charset="0"/>
              </a:rPr>
              <a:t>Se presenta de manera clara y concisa lo que se pretendió </a:t>
            </a:r>
            <a:r>
              <a:rPr lang="es-ES" sz="3800" dirty="0">
                <a:solidFill>
                  <a:schemeClr val="bg1"/>
                </a:solidFill>
                <a:latin typeface="Indivisa Text Sans" pitchFamily="50" charset="0"/>
              </a:rPr>
              <a:t>llegar </a:t>
            </a:r>
            <a:r>
              <a:rPr lang="es-ES" sz="3800" b="0" i="0" u="none" strike="noStrike" baseline="0" dirty="0">
                <a:solidFill>
                  <a:schemeClr val="bg1"/>
                </a:solidFill>
                <a:latin typeface="Indivisa Text Sans" pitchFamily="50" charset="0"/>
              </a:rPr>
              <a:t>con este trabajo. Se recomienda responder a las preguntas: ¿Qué se realizó? ¿Cómo se va a realizó? y ¿para qué se realizó? </a:t>
            </a:r>
          </a:p>
        </p:txBody>
      </p:sp>
      <p:sp>
        <p:nvSpPr>
          <p:cNvPr id="38" name="Título 7">
            <a:extLst>
              <a:ext uri="{FF2B5EF4-FFF2-40B4-BE49-F238E27FC236}">
                <a16:creationId xmlns:a16="http://schemas.microsoft.com/office/drawing/2014/main" id="{544D6437-3794-4416-81C0-2CA482AA18A4}"/>
              </a:ext>
            </a:extLst>
          </p:cNvPr>
          <p:cNvSpPr txBox="1">
            <a:spLocks/>
          </p:cNvSpPr>
          <p:nvPr/>
        </p:nvSpPr>
        <p:spPr>
          <a:xfrm>
            <a:off x="14012092" y="36106730"/>
            <a:ext cx="7593474" cy="4110126"/>
          </a:xfrm>
          <a:prstGeom prst="rect">
            <a:avLst/>
          </a:prstGeom>
          <a:ln>
            <a:noFill/>
          </a:ln>
        </p:spPr>
        <p:txBody>
          <a:bodyPr vert="horz" lIns="121924" tIns="60962" rIns="121924" bIns="60962" rtlCol="0" anchor="ctr">
            <a:normAutofit lnSpcReduction="10000"/>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r>
              <a:rPr lang="es-MX" sz="6900" b="1" dirty="0">
                <a:solidFill>
                  <a:schemeClr val="bg1"/>
                </a:solidFill>
                <a:latin typeface="Indivisa Text Sans" pitchFamily="2" charset="77"/>
              </a:rPr>
              <a:t>Referencias</a:t>
            </a:r>
          </a:p>
          <a:p>
            <a:pPr algn="just"/>
            <a:r>
              <a:rPr lang="es-ES" sz="3200" b="0" i="0" u="none" strike="noStrike" baseline="0" dirty="0">
                <a:solidFill>
                  <a:schemeClr val="bg1"/>
                </a:solidFill>
                <a:latin typeface="Indivisa Text Sans" pitchFamily="50" charset="0"/>
              </a:rPr>
              <a:t>Lista de obras que fueron utilizadas dentro del cartel (citadas), también se pueden incluir páginas de internet u otras fuentes consultadas. Únicamente se menciona lo que aparece en el cartel. Las referencias, así como las citas deben escribirse de acuerdo con el estilo APA. </a:t>
            </a:r>
          </a:p>
        </p:txBody>
      </p:sp>
      <p:sp>
        <p:nvSpPr>
          <p:cNvPr id="42" name="Título 7">
            <a:extLst>
              <a:ext uri="{FF2B5EF4-FFF2-40B4-BE49-F238E27FC236}">
                <a16:creationId xmlns:a16="http://schemas.microsoft.com/office/drawing/2014/main" id="{2CF1F7C6-D55C-4051-9668-0384DF3CCEB4}"/>
              </a:ext>
            </a:extLst>
          </p:cNvPr>
          <p:cNvSpPr txBox="1">
            <a:spLocks/>
          </p:cNvSpPr>
          <p:nvPr/>
        </p:nvSpPr>
        <p:spPr>
          <a:xfrm>
            <a:off x="21929470" y="35951652"/>
            <a:ext cx="9774527" cy="5357261"/>
          </a:xfrm>
          <a:prstGeom prst="rect">
            <a:avLst/>
          </a:prstGeom>
          <a:ln>
            <a:noFill/>
          </a:ln>
        </p:spPr>
        <p:txBody>
          <a:bodyPr vert="horz" lIns="121924" tIns="60962" rIns="121924" bIns="60962" rtlCol="0" anchor="ctr">
            <a:normAutofit lnSpcReduction="10000"/>
          </a:bodyPr>
          <a:lstStyle>
            <a:lvl1pPr algn="l" defTabSz="2159996" rtl="0" eaLnBrk="1" latinLnBrk="0" hangingPunct="1">
              <a:lnSpc>
                <a:spcPct val="90000"/>
              </a:lnSpc>
              <a:spcBef>
                <a:spcPct val="0"/>
              </a:spcBef>
              <a:buNone/>
              <a:defRPr sz="7559" kern="1200">
                <a:solidFill>
                  <a:schemeClr val="tx1"/>
                </a:solidFill>
                <a:latin typeface="+mj-lt"/>
                <a:ea typeface="+mj-ea"/>
                <a:cs typeface="+mj-cs"/>
              </a:defRPr>
            </a:lvl1pPr>
          </a:lstStyle>
          <a:p>
            <a:pPr>
              <a:lnSpc>
                <a:spcPct val="100000"/>
              </a:lnSpc>
            </a:pPr>
            <a:r>
              <a:rPr lang="es-MX" sz="6900" b="1" dirty="0">
                <a:solidFill>
                  <a:schemeClr val="bg1"/>
                </a:solidFill>
                <a:latin typeface="Indivisa Text Sans" pitchFamily="2" charset="77"/>
              </a:rPr>
              <a:t>Agradecimientos</a:t>
            </a:r>
          </a:p>
          <a:p>
            <a:pPr algn="just">
              <a:lnSpc>
                <a:spcPct val="100000"/>
              </a:lnSpc>
            </a:pPr>
            <a:r>
              <a:rPr lang="es-MX" sz="3500" dirty="0">
                <a:solidFill>
                  <a:schemeClr val="bg1"/>
                </a:solidFill>
                <a:latin typeface="Indivisa Text Sans" pitchFamily="50" charset="0"/>
              </a:rPr>
              <a:t>Se debe manifestar gratitud a aquellas personas u organizaciones que han contribuido con el trabajo, sin haber sido coautoras de este.</a:t>
            </a:r>
          </a:p>
          <a:p>
            <a:pPr algn="just">
              <a:lnSpc>
                <a:spcPct val="100000"/>
              </a:lnSpc>
            </a:pPr>
            <a:r>
              <a:rPr lang="es-MX" sz="3500" dirty="0">
                <a:solidFill>
                  <a:schemeClr val="bg1"/>
                </a:solidFill>
                <a:latin typeface="Indivisa Text Sans" pitchFamily="50" charset="0"/>
              </a:rPr>
              <a:t>Cuando alguna persona hace algún comentario que se ve reflejado en el texto del documento, el equipo de coautores debe valorar tal aportación y considerar ponerlo en la sección de agradecimientos o en la lista de autores.</a:t>
            </a:r>
          </a:p>
        </p:txBody>
      </p:sp>
      <p:sp>
        <p:nvSpPr>
          <p:cNvPr id="43" name="Marcador de contenido 8">
            <a:extLst>
              <a:ext uri="{FF2B5EF4-FFF2-40B4-BE49-F238E27FC236}">
                <a16:creationId xmlns:a16="http://schemas.microsoft.com/office/drawing/2014/main" id="{999E8548-788D-4C20-92B6-FB6256E5669A}"/>
              </a:ext>
            </a:extLst>
          </p:cNvPr>
          <p:cNvSpPr txBox="1">
            <a:spLocks/>
          </p:cNvSpPr>
          <p:nvPr/>
        </p:nvSpPr>
        <p:spPr>
          <a:xfrm>
            <a:off x="14012786" y="26784254"/>
            <a:ext cx="18033999" cy="9312390"/>
          </a:xfrm>
          <a:prstGeom prst="rect">
            <a:avLst/>
          </a:prstGeom>
          <a:ln>
            <a:noFill/>
          </a:ln>
        </p:spPr>
        <p:txBody>
          <a:bodyPr vert="horz" lIns="91440" tIns="45720" rIns="91440" bIns="45720" rtlCol="0">
            <a:noAutofit/>
          </a:bodyPr>
          <a:lstStyle>
            <a:lvl1pPr marL="809976" indent="-809976" algn="l" defTabSz="3239902" rtl="0" eaLnBrk="1" latinLnBrk="0" hangingPunct="1">
              <a:lnSpc>
                <a:spcPct val="90000"/>
              </a:lnSpc>
              <a:spcBef>
                <a:spcPts val="3543"/>
              </a:spcBef>
              <a:buFont typeface="Arial" panose="020B0604020202020204" pitchFamily="34" charset="0"/>
              <a:buChar char="•"/>
              <a:defRPr sz="11338"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9921"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9pPr>
          </a:lstStyle>
          <a:p>
            <a:pPr marL="0" indent="0" algn="just" defTabSz="2159996">
              <a:spcBef>
                <a:spcPct val="0"/>
              </a:spcBef>
              <a:buNone/>
            </a:pPr>
            <a:r>
              <a:rPr lang="es-MX" sz="8000" b="1" dirty="0">
                <a:solidFill>
                  <a:schemeClr val="bg1"/>
                </a:solidFill>
                <a:latin typeface="Indivisa Text Sans" pitchFamily="2" charset="77"/>
                <a:ea typeface="+mj-ea"/>
                <a:cs typeface="+mj-cs"/>
              </a:rPr>
              <a:t>Conclusiones y perspectivas futuras</a:t>
            </a:r>
          </a:p>
          <a:p>
            <a:pPr marL="0" indent="0" algn="just">
              <a:spcBef>
                <a:spcPts val="0"/>
              </a:spcBef>
              <a:buFont typeface="Arial" panose="020B0604020202020204" pitchFamily="34" charset="0"/>
              <a:buNone/>
            </a:pPr>
            <a:r>
              <a:rPr lang="es-MX" sz="3800" dirty="0">
                <a:solidFill>
                  <a:schemeClr val="bg1"/>
                </a:solidFill>
                <a:latin typeface="Indivisa Text Sans" pitchFamily="50" charset="0"/>
                <a:ea typeface="+mj-ea"/>
                <a:cs typeface="+mj-cs"/>
              </a:rPr>
              <a:t>Resalta la idea principal del marco teórico, resume los puntos clave del trabajo, no presentes ningún argumento nuevo para evitar confundir a tu audiencia, demuestra si se han cumplido los objetivos propuestos, presenta sugerencias para una futura investigación sobre el tema.</a:t>
            </a:r>
          </a:p>
          <a:p>
            <a:pPr marL="0" indent="0" algn="just">
              <a:spcBef>
                <a:spcPts val="0"/>
              </a:spcBef>
              <a:buFont typeface="Arial" panose="020B0604020202020204" pitchFamily="34" charset="0"/>
              <a:buNone/>
            </a:pPr>
            <a:r>
              <a:rPr lang="es-MX" sz="3800" dirty="0">
                <a:solidFill>
                  <a:schemeClr val="bg1"/>
                </a:solidFill>
                <a:latin typeface="Indivisa Text Sans" pitchFamily="50" charset="0"/>
                <a:ea typeface="+mj-ea"/>
                <a:cs typeface="+mj-cs"/>
              </a:rPr>
              <a:t>El objetivo de las perspectivas futuras es colaborar con ideas complementarias a la investigación original, que sean congruentes con los hallazgos y resultados afines con la investigación; sugerir formas de mejorar, ampliar o completar análisis posteriores; definir y priorizar las acciones que han de ser realizadas para solucionar problemas encontrados durante la investigación o aplicación; proponer diversos métodos y técnicas de estudio, análisis o implementación; sugerir acciones específicas a realizar con base en las consecuencias; emitir sugerencias en general para futuros escritos, investigaciones o propuestas.</a:t>
            </a:r>
          </a:p>
        </p:txBody>
      </p:sp>
      <p:pic>
        <p:nvPicPr>
          <p:cNvPr id="5" name="Imagen 4">
            <a:extLst>
              <a:ext uri="{FF2B5EF4-FFF2-40B4-BE49-F238E27FC236}">
                <a16:creationId xmlns:a16="http://schemas.microsoft.com/office/drawing/2014/main" id="{6C069EB5-798B-EA99-4CF8-0F3DF70CBF16}"/>
              </a:ext>
            </a:extLst>
          </p:cNvPr>
          <p:cNvPicPr>
            <a:picLocks noChangeAspect="1"/>
          </p:cNvPicPr>
          <p:nvPr/>
        </p:nvPicPr>
        <p:blipFill>
          <a:blip r:embed="rId8"/>
          <a:stretch>
            <a:fillRect/>
          </a:stretch>
        </p:blipFill>
        <p:spPr>
          <a:xfrm>
            <a:off x="28265437" y="0"/>
            <a:ext cx="4133850" cy="6743700"/>
          </a:xfrm>
          <a:prstGeom prst="rect">
            <a:avLst/>
          </a:prstGeom>
        </p:spPr>
      </p:pic>
    </p:spTree>
    <p:extLst>
      <p:ext uri="{BB962C8B-B14F-4D97-AF65-F5344CB8AC3E}">
        <p14:creationId xmlns:p14="http://schemas.microsoft.com/office/powerpoint/2010/main" val="315820932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{784163CE-6DD1-6C47-BB13-8D5D5445D769}tf16401378</Template>
  <TotalTime>374</TotalTime>
  <Words>1615</Words>
  <Application>Microsoft Office PowerPoint</Application>
  <PresentationFormat>Personalizado</PresentationFormat>
  <Paragraphs>73</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Indivisa Text Sans</vt:lpstr>
      <vt:lpstr>Indivisa Text Sans Black</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 Zamora</dc:creator>
  <cp:lastModifiedBy>Adriana Rojas</cp:lastModifiedBy>
  <cp:revision>13</cp:revision>
  <dcterms:created xsi:type="dcterms:W3CDTF">2021-09-20T21:58:27Z</dcterms:created>
  <dcterms:modified xsi:type="dcterms:W3CDTF">2023-02-02T02:08:45Z</dcterms:modified>
</cp:coreProperties>
</file>