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7" r:id="rId6"/>
    <p:sldId id="268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3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93257" y="1020763"/>
            <a:ext cx="7605486" cy="2387600"/>
          </a:xfrm>
        </p:spPr>
        <p:txBody>
          <a:bodyPr anchor="b"/>
          <a:lstStyle>
            <a:lvl1pPr algn="ctr">
              <a:defRPr sz="6000" b="1">
                <a:solidFill>
                  <a:srgbClr val="002060"/>
                </a:solidFill>
                <a:latin typeface="Indivisa Text Sans" pitchFamily="50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94856" y="3602038"/>
            <a:ext cx="7503887" cy="1655762"/>
          </a:xfrm>
        </p:spPr>
        <p:txBody>
          <a:bodyPr/>
          <a:lstStyle>
            <a:lvl1pPr marL="0" indent="0" algn="ctr">
              <a:buNone/>
              <a:defRPr sz="2400">
                <a:latin typeface="Indivisa Text Sans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editar el estilo de subtítulo del patrón</a:t>
            </a:r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1727200" y="6356350"/>
            <a:ext cx="1854200" cy="365125"/>
          </a:xfrm>
        </p:spPr>
        <p:txBody>
          <a:bodyPr vert="horz" lIns="91440" tIns="45720" rIns="91440" bIns="45720" rtlCol="0" anchor="ctr"/>
          <a:lstStyle>
            <a:lvl1pPr>
              <a:defRPr lang="es-MX" smtClean="0"/>
            </a:lvl1pPr>
          </a:lstStyle>
          <a:p>
            <a:fld id="{E2764764-8CDE-4E16-8B01-C89346C7D896}" type="datetimeFigureOut">
              <a:rPr lang="es-MX" smtClean="0"/>
              <a:pPr/>
              <a:t>29/09/2023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288143" cy="365125"/>
          </a:xfrm>
        </p:spPr>
        <p:txBody>
          <a:bodyPr/>
          <a:lstStyle/>
          <a:p>
            <a:fld id="{9B113B0F-0688-4501-8522-6082D6FCE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14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4764-8CDE-4E16-8B01-C89346C7D896}" type="datetimeFigureOut">
              <a:rPr lang="es-MX" smtClean="0"/>
              <a:t>29/09/2023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3B0F-0688-4501-8522-6082D6FCE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72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4764-8CDE-4E16-8B01-C89346C7D896}" type="datetimeFigureOut">
              <a:rPr lang="es-MX" smtClean="0"/>
              <a:t>29/09/2023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3B0F-0688-4501-8522-6082D6FCE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206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0342" y="365125"/>
            <a:ext cx="8973457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2060"/>
                </a:solidFill>
                <a:latin typeface="Indivisa Text Sans" pitchFamily="50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80342" y="1825625"/>
            <a:ext cx="8973458" cy="4351338"/>
          </a:xfrm>
        </p:spPr>
        <p:txBody>
          <a:bodyPr/>
          <a:lstStyle>
            <a:lvl1pPr>
              <a:defRPr>
                <a:latin typeface="Indivisa Text Sans" pitchFamily="50" charset="0"/>
              </a:defRPr>
            </a:lvl1pPr>
            <a:lvl2pPr>
              <a:defRPr>
                <a:latin typeface="Indivisa Text Sans" pitchFamily="50" charset="0"/>
              </a:defRPr>
            </a:lvl2pPr>
            <a:lvl3pPr>
              <a:defRPr>
                <a:latin typeface="Indivisa Text Sans" pitchFamily="50" charset="0"/>
              </a:defRPr>
            </a:lvl3pPr>
            <a:lvl4pPr>
              <a:defRPr>
                <a:latin typeface="Indivisa Text Sans" pitchFamily="50" charset="0"/>
              </a:defRPr>
            </a:lvl4pPr>
            <a:lvl5pPr>
              <a:defRPr>
                <a:latin typeface="Indivisa Text Sans" pitchFamily="50" charset="0"/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1698170" y="6356350"/>
            <a:ext cx="1883229" cy="365125"/>
          </a:xfrm>
        </p:spPr>
        <p:txBody>
          <a:bodyPr/>
          <a:lstStyle/>
          <a:p>
            <a:fld id="{E2764764-8CDE-4E16-8B01-C89346C7D896}" type="datetimeFigureOut">
              <a:rPr lang="es-MX" smtClean="0"/>
              <a:t>29/09/2023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302657" cy="365125"/>
          </a:xfrm>
        </p:spPr>
        <p:txBody>
          <a:bodyPr/>
          <a:lstStyle/>
          <a:p>
            <a:fld id="{9B113B0F-0688-4501-8522-6082D6FCE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407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6826" y="1709738"/>
            <a:ext cx="8860624" cy="2852737"/>
          </a:xfrm>
        </p:spPr>
        <p:txBody>
          <a:bodyPr anchor="b"/>
          <a:lstStyle>
            <a:lvl1pPr>
              <a:defRPr sz="6000">
                <a:latin typeface="Indivisa Display Sans" pitchFamily="50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486826" y="4589463"/>
            <a:ext cx="886062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1657884" y="6356350"/>
            <a:ext cx="1923516" cy="365125"/>
          </a:xfrm>
        </p:spPr>
        <p:txBody>
          <a:bodyPr/>
          <a:lstStyle/>
          <a:p>
            <a:fld id="{E2764764-8CDE-4E16-8B01-C89346C7D896}" type="datetimeFigureOut">
              <a:rPr lang="es-MX" smtClean="0"/>
              <a:t>29/09/2023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319613" cy="365125"/>
          </a:xfrm>
        </p:spPr>
        <p:txBody>
          <a:bodyPr/>
          <a:lstStyle/>
          <a:p>
            <a:fld id="{9B113B0F-0688-4501-8522-6082D6FCE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77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6090" y="365125"/>
            <a:ext cx="9097710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s-MX" sz="4000" b="1">
                <a:solidFill>
                  <a:srgbClr val="002060"/>
                </a:solidFill>
                <a:latin typeface="Indivisa Text Sans" pitchFamily="50" charset="0"/>
              </a:defRPr>
            </a:lvl1pPr>
          </a:lstStyle>
          <a:p>
            <a:pPr lvl="0"/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495371" y="1825625"/>
            <a:ext cx="4375447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024642" y="1825625"/>
            <a:ext cx="4329157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1692066" y="6356350"/>
            <a:ext cx="1889333" cy="365125"/>
          </a:xfrm>
        </p:spPr>
        <p:txBody>
          <a:bodyPr/>
          <a:lstStyle/>
          <a:p>
            <a:fld id="{E2764764-8CDE-4E16-8B01-C89346C7D896}" type="datetimeFigureOut">
              <a:rPr lang="es-MX" smtClean="0"/>
              <a:t>29/09/2023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259793" cy="365125"/>
          </a:xfrm>
        </p:spPr>
        <p:txBody>
          <a:bodyPr/>
          <a:lstStyle/>
          <a:p>
            <a:fld id="{9B113B0F-0688-4501-8522-6082D6FCE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044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4764-8CDE-4E16-8B01-C89346C7D896}" type="datetimeFigureOut">
              <a:rPr lang="es-MX" smtClean="0"/>
              <a:t>29/09/2023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3B0F-0688-4501-8522-6082D6FCE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712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4764-8CDE-4E16-8B01-C89346C7D896}" type="datetimeFigureOut">
              <a:rPr lang="es-MX" smtClean="0"/>
              <a:t>29/09/2023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3B0F-0688-4501-8522-6082D6FCE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65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4764-8CDE-4E16-8B01-C89346C7D896}" type="datetimeFigureOut">
              <a:rPr lang="es-MX" smtClean="0"/>
              <a:t>29/09/2023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3B0F-0688-4501-8522-6082D6FCE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0138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4764-8CDE-4E16-8B01-C89346C7D896}" type="datetimeFigureOut">
              <a:rPr lang="es-MX" smtClean="0"/>
              <a:t>29/09/2023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3B0F-0688-4501-8522-6082D6FCE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719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4764-8CDE-4E16-8B01-C89346C7D896}" type="datetimeFigureOut">
              <a:rPr lang="es-MX" smtClean="0"/>
              <a:t>29/09/2023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3B0F-0688-4501-8522-6082D6FCE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7554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64764-8CDE-4E16-8B01-C89346C7D896}" type="datetimeFigureOut">
              <a:rPr lang="es-MX" smtClean="0"/>
              <a:t>29/09/2023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13B0F-0688-4501-8522-6082D6FCE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59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335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58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03256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B48A350205A441BC5BD6EBDA627B67" ma:contentTypeVersion="16" ma:contentTypeDescription="Create a new document." ma:contentTypeScope="" ma:versionID="ebc4a50a8d9694a03cba0df0ce5608f5">
  <xsd:schema xmlns:xsd="http://www.w3.org/2001/XMLSchema" xmlns:xs="http://www.w3.org/2001/XMLSchema" xmlns:p="http://schemas.microsoft.com/office/2006/metadata/properties" xmlns:ns3="1276bfff-42c1-47a7-af8e-93c2cabbbc97" xmlns:ns4="e6d8122d-2ad7-49c7-80d6-5f865aed3a20" targetNamespace="http://schemas.microsoft.com/office/2006/metadata/properties" ma:root="true" ma:fieldsID="872c63846c3a0270c94d7029caac8fc1" ns3:_="" ns4:_="">
    <xsd:import namespace="1276bfff-42c1-47a7-af8e-93c2cabbbc97"/>
    <xsd:import namespace="e6d8122d-2ad7-49c7-80d6-5f865aed3a2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6bfff-42c1-47a7-af8e-93c2cabbbc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8122d-2ad7-49c7-80d6-5f865aed3a2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276bfff-42c1-47a7-af8e-93c2cabbbc9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0554DF-3893-4832-9BD5-045BD4339B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76bfff-42c1-47a7-af8e-93c2cabbbc97"/>
    <ds:schemaRef ds:uri="e6d8122d-2ad7-49c7-80d6-5f865aed3a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0E33A6-055C-41BB-A8D8-AA25760A672E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1276bfff-42c1-47a7-af8e-93c2cabbbc97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e6d8122d-2ad7-49c7-80d6-5f865aed3a2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40A7BC8-6E06-4F33-A436-C16A6F7E93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Indivisa Display Sans</vt:lpstr>
      <vt:lpstr>Indivisa Text Sans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Desafío lasallista de robótica, tecnología e innovación.</dc:title>
  <dc:creator>Usuario de Windows</dc:creator>
  <cp:lastModifiedBy>Usuario de Windows</cp:lastModifiedBy>
  <cp:revision>25</cp:revision>
  <dcterms:created xsi:type="dcterms:W3CDTF">2023-03-28T15:50:22Z</dcterms:created>
  <dcterms:modified xsi:type="dcterms:W3CDTF">2023-09-29T17:40:01Z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0x0101004DB48A350205A441BC5BD6EBDA627B67</vt:lpwstr>
  </property>
</Properties>
</file>