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0"/>
    <p:restoredTop sz="94660"/>
  </p:normalViewPr>
  <p:slideViewPr>
    <p:cSldViewPr snapToGrid="0" showGuides="1">
      <p:cViewPr varScale="1">
        <p:scale>
          <a:sx n="132" d="100"/>
          <a:sy n="132" d="100"/>
        </p:scale>
        <p:origin x="62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0E888-FCD5-787C-2EDC-BEEBDD374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B361B1-BDCA-65AC-4049-5E750A42F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B8D147-9601-6D7F-EB18-0DA1F3399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45BD-E245-7341-8669-7909012D6164}" type="datetimeFigureOut">
              <a:rPr lang="es-MX" smtClean="0"/>
              <a:t>24/04/24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4FC8AD-41AA-5661-6C75-153EE80F3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58D010-CC2B-9EDA-314F-93B5865D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654E-C287-4345-B414-21E34F110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605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769EE-5C6D-CC86-8B6E-1F841E5FD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A963E4-5A3D-CA41-68BE-5286A8684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12C2E5-6565-FBDE-054D-A99593EF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45BD-E245-7341-8669-7909012D6164}" type="datetimeFigureOut">
              <a:rPr lang="es-MX" smtClean="0"/>
              <a:t>24/04/24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47D24A-EB8D-B877-3D08-2B152F59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842F0A-443D-C7A6-B954-2919D0D9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654E-C287-4345-B414-21E34F110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440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6C9F57-A972-1A10-0C97-761FCD613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73D09C-8DCC-3306-CDB6-E43E0D550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95A357-A92F-61F6-E470-9AE771B38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45BD-E245-7341-8669-7909012D6164}" type="datetimeFigureOut">
              <a:rPr lang="es-MX" smtClean="0"/>
              <a:t>24/04/24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7E465C-78AD-D76C-0A9A-8027D3423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17B8DE-AD7D-B5A9-0661-9958B1DDB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654E-C287-4345-B414-21E34F110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458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B18BB-001F-50EB-566D-ECFAE1E0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C9C4D8-B495-F122-6B6A-D640A3DB7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80FBB-2653-3C0A-0845-12EDA02F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45BD-E245-7341-8669-7909012D6164}" type="datetimeFigureOut">
              <a:rPr lang="es-MX" smtClean="0"/>
              <a:t>24/04/24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3F400A-C433-0877-3EFF-37EB57F1A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8DDCC1-F4B6-1EC0-F183-D2AE9C7C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654E-C287-4345-B414-21E34F110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583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7FCDD-E182-E0FD-9CD9-E0770CE5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1C3463-8E3F-0EBB-576A-B1378FA32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9E9C26-6F8B-3973-6D8E-22B06DCCF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45BD-E245-7341-8669-7909012D6164}" type="datetimeFigureOut">
              <a:rPr lang="es-MX" smtClean="0"/>
              <a:t>24/04/24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4FAC61-071A-2ED6-02D4-509AF322C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806462-1CD0-85CD-AF80-C71C7FC4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654E-C287-4345-B414-21E34F110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97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D7B13-E778-C8E7-32E5-72390858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29CEC2-68D3-E264-1267-3D97868FF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86BF93-20C8-3554-997D-0EA9C8FCC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B300C4-461F-CB70-D5B8-6F44119C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45BD-E245-7341-8669-7909012D6164}" type="datetimeFigureOut">
              <a:rPr lang="es-MX" smtClean="0"/>
              <a:t>24/04/24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CE2E28-460A-2820-D3E0-4645055BF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9016A1-9753-F043-C0B6-70B6218A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654E-C287-4345-B414-21E34F110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633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7211A-7E57-C314-692D-3C0E0E6C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349E67-4301-F9DF-63FA-A2E9972A5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4C2A2D-734A-EFD7-2B95-D842308C6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ADD6DD8-BD4A-5EC9-F461-950FC1C1F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8526F96-750B-76D4-476B-2C50D1D59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9D9C9A-FFD5-1812-5346-C9717001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45BD-E245-7341-8669-7909012D6164}" type="datetimeFigureOut">
              <a:rPr lang="es-MX" smtClean="0"/>
              <a:t>24/04/24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D456D22-33D8-F4C7-D781-85CBC43D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80032F-B344-4B83-34A6-D52EE5E7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654E-C287-4345-B414-21E34F110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14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D3B86-BFE9-AFEE-28CF-89FCCE08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8C82B2D-42C5-E3D1-1BD4-4A3D15837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45BD-E245-7341-8669-7909012D6164}" type="datetimeFigureOut">
              <a:rPr lang="es-MX" smtClean="0"/>
              <a:t>24/04/24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9ADF1A-A4B6-C18C-08F0-31893DEF4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152E9E-4CD4-6200-43EC-B51ADDDA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654E-C287-4345-B414-21E34F110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343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E27AB4-0A25-EAEF-46CA-D2A8FC26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45BD-E245-7341-8669-7909012D6164}" type="datetimeFigureOut">
              <a:rPr lang="es-MX" smtClean="0"/>
              <a:t>24/04/24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ACFE2E-AD12-F49F-8AEC-979701F1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219840-1CCA-16A8-1551-0B98C687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654E-C287-4345-B414-21E34F110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648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3C261-3419-CD24-AFE2-B248C0AB6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2AFF1C-E5DE-010C-C0E6-EC2083942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1B0E88-B6A9-ED4C-3ADB-40CC9A171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437DCF-8F58-4CE7-A596-32F10FDCA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45BD-E245-7341-8669-7909012D6164}" type="datetimeFigureOut">
              <a:rPr lang="es-MX" smtClean="0"/>
              <a:t>24/04/24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88044F-CD93-6E18-82D0-BA45247D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10F462-4160-BD35-7094-3C4543F0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654E-C287-4345-B414-21E34F110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41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04026-FFEF-B4B1-75C5-ED5977714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C14B585-2B7F-07AE-34FC-9CE1779A1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19A6B4-CCB8-331A-6561-374E5F534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9F0F79-8245-F6A4-2DFA-2A90FE41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45BD-E245-7341-8669-7909012D6164}" type="datetimeFigureOut">
              <a:rPr lang="es-MX" smtClean="0"/>
              <a:t>24/04/24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4FC8F3-4CCE-B62A-C82F-74A7857A5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940FF7-7388-0A58-FBE5-20F4199A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654E-C287-4345-B414-21E34F110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597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AD342A-D609-E2B4-2614-5C406229B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861C61-2D7A-A207-26D0-E6D6A4BDC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13C0A-45A8-D080-C656-3207ECB56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DD45BD-E245-7341-8669-7909012D6164}" type="datetimeFigureOut">
              <a:rPr lang="es-MX" smtClean="0"/>
              <a:t>24/04/24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EE29BE-43C5-4B86-01B2-C1FBA01E9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3F69B3-3549-9795-CD08-E5C7A09DB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13654E-C287-4345-B414-21E34F110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513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F9E6AFE-2C54-1668-436E-9A887FA12EAA}"/>
              </a:ext>
            </a:extLst>
          </p:cNvPr>
          <p:cNvSpPr txBox="1"/>
          <p:nvPr/>
        </p:nvSpPr>
        <p:spPr>
          <a:xfrm>
            <a:off x="693019" y="2569945"/>
            <a:ext cx="561152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4800" b="1" dirty="0">
                <a:solidFill>
                  <a:schemeClr val="bg1"/>
                </a:solidFill>
                <a:latin typeface="Indivisa Display Sans" pitchFamily="2" charset="0"/>
              </a:rPr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63899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D96AB32-EC6A-2DAF-0FA1-CACD73C9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2060"/>
                </a:solidFill>
                <a:latin typeface="Indivisa Display Sans" pitchFamily="2" charset="0"/>
              </a:rPr>
              <a:t>Título 1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DAE0B7-AA83-B642-0FD1-6F0E534CC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Indivisa Text Sans" pitchFamily="2" charset="77"/>
              </a:rPr>
              <a:t>Texto en Indiva font</a:t>
            </a:r>
          </a:p>
        </p:txBody>
      </p:sp>
    </p:spTree>
    <p:extLst>
      <p:ext uri="{BB962C8B-B14F-4D97-AF65-F5344CB8AC3E}">
        <p14:creationId xmlns:p14="http://schemas.microsoft.com/office/powerpoint/2010/main" val="68492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C96E1AB-ED87-342E-DBCD-D43F8356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372" y="316999"/>
            <a:ext cx="5257800" cy="1325563"/>
          </a:xfrm>
        </p:spPr>
        <p:txBody>
          <a:bodyPr/>
          <a:lstStyle/>
          <a:p>
            <a:r>
              <a:rPr lang="es-MX" dirty="0">
                <a:solidFill>
                  <a:srgbClr val="002060"/>
                </a:solidFill>
                <a:latin typeface="Indivisa Display Sans" pitchFamily="2" charset="0"/>
              </a:rPr>
              <a:t>Título 2</a:t>
            </a:r>
            <a:endParaRPr lang="es-MX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20D5D26-CE0A-7829-9AA3-DC37033517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Indivisa Text Sans" pitchFamily="2" charset="77"/>
              </a:rPr>
              <a:t>Texto en Indiva font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CB10529B-AF0F-90A3-A2B0-2CC9934621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96172" y="479139"/>
            <a:ext cx="4026371" cy="5697824"/>
          </a:xfrm>
        </p:spPr>
      </p:pic>
    </p:spTree>
    <p:extLst>
      <p:ext uri="{BB962C8B-B14F-4D97-AF65-F5344CB8AC3E}">
        <p14:creationId xmlns:p14="http://schemas.microsoft.com/office/powerpoint/2010/main" val="393947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4D77501-36E9-E212-F013-2496B29C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44939"/>
            <a:ext cx="3932237" cy="642486"/>
          </a:xfrm>
        </p:spPr>
        <p:txBody>
          <a:bodyPr/>
          <a:lstStyle/>
          <a:p>
            <a:r>
              <a:rPr lang="es-MX" dirty="0">
                <a:solidFill>
                  <a:srgbClr val="002060"/>
                </a:solidFill>
                <a:latin typeface="Indivisa Display Sans" pitchFamily="2" charset="0"/>
              </a:rPr>
              <a:t>Título 3</a:t>
            </a:r>
            <a:endParaRPr lang="es-MX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4B732EC-15FB-9124-6F8C-B980885E5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Indivisa Text Sans" pitchFamily="2" charset="77"/>
              </a:rPr>
              <a:t>Texto en Indiva font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40529A5-73B6-DFDC-98FF-D372C43A3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3811588"/>
          </a:xfrm>
        </p:spPr>
        <p:txBody>
          <a:bodyPr/>
          <a:lstStyle/>
          <a:p>
            <a:r>
              <a:rPr lang="es-MX" dirty="0">
                <a:latin typeface="Indivisa Text Sans" pitchFamily="2" charset="77"/>
              </a:rPr>
              <a:t>Texto en Indiva font</a:t>
            </a:r>
          </a:p>
        </p:txBody>
      </p:sp>
    </p:spTree>
    <p:extLst>
      <p:ext uri="{BB962C8B-B14F-4D97-AF65-F5344CB8AC3E}">
        <p14:creationId xmlns:p14="http://schemas.microsoft.com/office/powerpoint/2010/main" val="550266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26</Words>
  <Application>Microsoft Macintosh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Indivisa Display Sans</vt:lpstr>
      <vt:lpstr>Indivisa Text Sans</vt:lpstr>
      <vt:lpstr>Tema de Office</vt:lpstr>
      <vt:lpstr>Presentación de PowerPoint</vt:lpstr>
      <vt:lpstr>Título 1</vt:lpstr>
      <vt:lpstr>Título 2</vt:lpstr>
      <vt:lpstr>Título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Paulina Ortiz</dc:creator>
  <cp:lastModifiedBy>Paulina Ortiz</cp:lastModifiedBy>
  <cp:revision>2</cp:revision>
  <dcterms:created xsi:type="dcterms:W3CDTF">2024-04-24T15:51:42Z</dcterms:created>
  <dcterms:modified xsi:type="dcterms:W3CDTF">2024-04-24T16:12:34Z</dcterms:modified>
</cp:coreProperties>
</file>