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4"/>
  </p:sldMasterIdLst>
  <p:sldIdLst>
    <p:sldId id="256" r:id="rId5"/>
    <p:sldId id="257" r:id="rId6"/>
    <p:sldId id="258" r:id="rId7"/>
    <p:sldId id="259" r:id="rId8"/>
    <p:sldId id="260" r:id="rId9"/>
    <p:sldId id="261" r:id="rId10"/>
  </p:sldIdLst>
  <p:sldSz cx="18288000" cy="10287000"/>
  <p:notesSz cx="6858000" cy="9144000"/>
  <p:embeddedFontLst>
    <p:embeddedFont>
      <p:font typeface="Calibri" panose="020F0502020204030204" pitchFamily="34" charset="0"/>
      <p:regular r:id="rId11"/>
      <p:bold r:id="rId12"/>
      <p:italic r:id="rId13"/>
      <p:boldItalic r:id="rId14"/>
    </p:embeddedFont>
    <p:embeddedFont>
      <p:font typeface="Indivisa Display Sans" pitchFamily="50" charset="0"/>
      <p:regular r:id="rId15"/>
      <p:italic r:id="rId16"/>
    </p:embeddedFont>
    <p:embeddedFont>
      <p:font typeface="Indivisa Display Sans Heavy" pitchFamily="50" charset="0"/>
      <p:bold r:id="rId17"/>
      <p:italic r:id="rId18"/>
      <p:boldItalic r:id="rId19"/>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F3C54"/>
    <a:srgbClr val="0D1D61"/>
    <a:srgbClr val="011689"/>
    <a:srgbClr val="FF8B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0A4C0D7-B945-4ABA-B1BA-466A52FD4B8C}" v="39" dt="2025-03-26T16:23:04.84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9" d="100"/>
          <a:sy n="69" d="100"/>
        </p:scale>
        <p:origin x="756"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font" Target="fonts/font3.fntdata"/><Relationship Id="rId18" Type="http://schemas.openxmlformats.org/officeDocument/2006/relationships/font" Target="fonts/font8.fntdata"/><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font" Target="fonts/font2.fntdata"/><Relationship Id="rId17" Type="http://schemas.openxmlformats.org/officeDocument/2006/relationships/font" Target="fonts/font7.fntdata"/><Relationship Id="rId2" Type="http://schemas.openxmlformats.org/officeDocument/2006/relationships/customXml" Target="../customXml/item2.xml"/><Relationship Id="rId16" Type="http://schemas.openxmlformats.org/officeDocument/2006/relationships/font" Target="fonts/font6.fntdata"/><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font" Target="fonts/font1.fntdata"/><Relationship Id="rId24"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font" Target="fonts/font5.fntdata"/><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font" Target="fonts/font9.fntdata"/><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font" Target="fonts/font4.fntdata"/><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6/18/2025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6/18/2025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6/18/2025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6/18/2025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6/18/2025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6/18/2025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6/18/2025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6/18/2025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6/18/2025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6/18/2025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6/18/2025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6/18/2025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‹Nº›</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 Id="rId5" Type="http://schemas.openxmlformats.org/officeDocument/2006/relationships/image" Target="../media/image11.png"/><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2720423" cy="4058089"/>
          </a:xfrm>
          <a:custGeom>
            <a:avLst/>
            <a:gdLst/>
            <a:ahLst/>
            <a:cxnLst/>
            <a:rect l="l" t="t" r="r" b="b"/>
            <a:pathLst>
              <a:path w="2720423" h="4058089">
                <a:moveTo>
                  <a:pt x="0" y="0"/>
                </a:moveTo>
                <a:lnTo>
                  <a:pt x="2720423" y="0"/>
                </a:lnTo>
                <a:lnTo>
                  <a:pt x="2720423" y="4058089"/>
                </a:lnTo>
                <a:lnTo>
                  <a:pt x="0" y="4058089"/>
                </a:lnTo>
                <a:lnTo>
                  <a:pt x="0" y="0"/>
                </a:lnTo>
                <a:close/>
              </a:path>
            </a:pathLst>
          </a:custGeom>
          <a:blipFill>
            <a:blip r:embed="rId2"/>
            <a:stretch>
              <a:fillRect/>
            </a:stretch>
          </a:blipFill>
        </p:spPr>
        <p:txBody>
          <a:bodyPr/>
          <a:lstStyle/>
          <a:p>
            <a:endParaRPr lang="en-MX"/>
          </a:p>
        </p:txBody>
      </p:sp>
      <p:sp>
        <p:nvSpPr>
          <p:cNvPr id="3" name="Freeform 3"/>
          <p:cNvSpPr/>
          <p:nvPr/>
        </p:nvSpPr>
        <p:spPr>
          <a:xfrm>
            <a:off x="16741398" y="0"/>
            <a:ext cx="517902" cy="2662339"/>
          </a:xfrm>
          <a:custGeom>
            <a:avLst/>
            <a:gdLst/>
            <a:ahLst/>
            <a:cxnLst/>
            <a:rect l="l" t="t" r="r" b="b"/>
            <a:pathLst>
              <a:path w="517902" h="2662339">
                <a:moveTo>
                  <a:pt x="0" y="0"/>
                </a:moveTo>
                <a:lnTo>
                  <a:pt x="517902" y="0"/>
                </a:lnTo>
                <a:lnTo>
                  <a:pt x="517902" y="2662339"/>
                </a:lnTo>
                <a:lnTo>
                  <a:pt x="0" y="2662339"/>
                </a:lnTo>
                <a:lnTo>
                  <a:pt x="0" y="0"/>
                </a:lnTo>
                <a:close/>
              </a:path>
            </a:pathLst>
          </a:custGeom>
          <a:blipFill>
            <a:blip r:embed="rId3"/>
            <a:stretch>
              <a:fillRect/>
            </a:stretch>
          </a:blipFill>
        </p:spPr>
        <p:txBody>
          <a:bodyPr/>
          <a:lstStyle/>
          <a:p>
            <a:endParaRPr lang="en-MX"/>
          </a:p>
        </p:txBody>
      </p:sp>
      <p:sp>
        <p:nvSpPr>
          <p:cNvPr id="4" name="Freeform 4"/>
          <p:cNvSpPr/>
          <p:nvPr/>
        </p:nvSpPr>
        <p:spPr>
          <a:xfrm>
            <a:off x="16301809" y="8030245"/>
            <a:ext cx="1667332" cy="1899597"/>
          </a:xfrm>
          <a:custGeom>
            <a:avLst/>
            <a:gdLst/>
            <a:ahLst/>
            <a:cxnLst/>
            <a:rect l="l" t="t" r="r" b="b"/>
            <a:pathLst>
              <a:path w="1667332" h="1899597">
                <a:moveTo>
                  <a:pt x="0" y="0"/>
                </a:moveTo>
                <a:lnTo>
                  <a:pt x="1667332" y="0"/>
                </a:lnTo>
                <a:lnTo>
                  <a:pt x="1667332" y="1899597"/>
                </a:lnTo>
                <a:lnTo>
                  <a:pt x="0" y="1899597"/>
                </a:lnTo>
                <a:lnTo>
                  <a:pt x="0" y="0"/>
                </a:lnTo>
                <a:close/>
              </a:path>
            </a:pathLst>
          </a:custGeom>
          <a:blipFill>
            <a:blip r:embed="rId4"/>
            <a:stretch>
              <a:fillRect/>
            </a:stretch>
          </a:blipFill>
        </p:spPr>
        <p:txBody>
          <a:bodyPr/>
          <a:lstStyle/>
          <a:p>
            <a:endParaRPr lang="en-MX"/>
          </a:p>
        </p:txBody>
      </p:sp>
      <p:sp>
        <p:nvSpPr>
          <p:cNvPr id="5" name="TextBox 4">
            <a:extLst>
              <a:ext uri="{FF2B5EF4-FFF2-40B4-BE49-F238E27FC236}">
                <a16:creationId xmlns:a16="http://schemas.microsoft.com/office/drawing/2014/main" id="{73EB0F0C-40CB-8481-FB8E-1C3EF121B001}"/>
              </a:ext>
            </a:extLst>
          </p:cNvPr>
          <p:cNvSpPr txBox="1"/>
          <p:nvPr/>
        </p:nvSpPr>
        <p:spPr>
          <a:xfrm>
            <a:off x="1374279" y="2247900"/>
            <a:ext cx="14927530" cy="3247043"/>
          </a:xfrm>
          <a:prstGeom prst="rect">
            <a:avLst/>
          </a:prstGeom>
          <a:noFill/>
        </p:spPr>
        <p:txBody>
          <a:bodyPr wrap="square" rtlCol="0">
            <a:spAutoFit/>
          </a:bodyPr>
          <a:lstStyle/>
          <a:p>
            <a:pPr algn="ctr"/>
            <a:r>
              <a:rPr lang="en-US" sz="20500" b="1">
                <a:solidFill>
                  <a:srgbClr val="FF8B00"/>
                </a:solidFill>
                <a:latin typeface="Indivisa Display Sans Heavy" pitchFamily="2" charset="0"/>
              </a:rPr>
              <a:t>CLIDi </a:t>
            </a:r>
            <a:r>
              <a:rPr lang="en-US" sz="20500">
                <a:solidFill>
                  <a:schemeClr val="tx2"/>
                </a:solidFill>
                <a:latin typeface="Indivisa Display Sans" pitchFamily="50" charset="0"/>
              </a:rPr>
              <a:t>2025</a:t>
            </a:r>
            <a:endParaRPr lang="en-MX" sz="20500">
              <a:solidFill>
                <a:schemeClr val="tx2"/>
              </a:solidFill>
              <a:latin typeface="Indivisa Display Sans" pitchFamily="50" charset="0"/>
            </a:endParaRPr>
          </a:p>
        </p:txBody>
      </p:sp>
      <p:sp>
        <p:nvSpPr>
          <p:cNvPr id="6" name="TextBox 5">
            <a:extLst>
              <a:ext uri="{FF2B5EF4-FFF2-40B4-BE49-F238E27FC236}">
                <a16:creationId xmlns:a16="http://schemas.microsoft.com/office/drawing/2014/main" id="{8A226F42-85FB-36B8-2667-AC7230B17109}"/>
              </a:ext>
            </a:extLst>
          </p:cNvPr>
          <p:cNvSpPr txBox="1"/>
          <p:nvPr/>
        </p:nvSpPr>
        <p:spPr>
          <a:xfrm>
            <a:off x="4457700" y="5299911"/>
            <a:ext cx="9372600" cy="1569660"/>
          </a:xfrm>
          <a:prstGeom prst="rect">
            <a:avLst/>
          </a:prstGeom>
          <a:noFill/>
        </p:spPr>
        <p:txBody>
          <a:bodyPr wrap="square" rtlCol="0">
            <a:spAutoFit/>
          </a:bodyPr>
          <a:lstStyle/>
          <a:p>
            <a:pPr algn="ctr"/>
            <a:r>
              <a:rPr lang="es-MX" sz="9600" i="1" noProof="0">
                <a:solidFill>
                  <a:srgbClr val="011689"/>
                </a:solidFill>
                <a:latin typeface="Indivisa Display Sans" pitchFamily="2" charset="0"/>
              </a:rPr>
              <a:t>Plan de trabajo</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16741398" y="0"/>
            <a:ext cx="517902" cy="2662339"/>
          </a:xfrm>
          <a:custGeom>
            <a:avLst/>
            <a:gdLst/>
            <a:ahLst/>
            <a:cxnLst/>
            <a:rect l="l" t="t" r="r" b="b"/>
            <a:pathLst>
              <a:path w="517902" h="2662339">
                <a:moveTo>
                  <a:pt x="0" y="0"/>
                </a:moveTo>
                <a:lnTo>
                  <a:pt x="517902" y="0"/>
                </a:lnTo>
                <a:lnTo>
                  <a:pt x="517902" y="2662339"/>
                </a:lnTo>
                <a:lnTo>
                  <a:pt x="0" y="2662339"/>
                </a:lnTo>
                <a:lnTo>
                  <a:pt x="0" y="0"/>
                </a:lnTo>
                <a:close/>
              </a:path>
            </a:pathLst>
          </a:custGeom>
          <a:blipFill>
            <a:blip r:embed="rId2"/>
            <a:stretch>
              <a:fillRect/>
            </a:stretch>
          </a:blipFill>
        </p:spPr>
        <p:txBody>
          <a:bodyPr/>
          <a:lstStyle/>
          <a:p>
            <a:endParaRPr lang="en-MX"/>
          </a:p>
        </p:txBody>
      </p:sp>
      <p:sp>
        <p:nvSpPr>
          <p:cNvPr id="3" name="Freeform 3"/>
          <p:cNvSpPr/>
          <p:nvPr/>
        </p:nvSpPr>
        <p:spPr>
          <a:xfrm>
            <a:off x="16301809" y="8030245"/>
            <a:ext cx="1667332" cy="1899597"/>
          </a:xfrm>
          <a:custGeom>
            <a:avLst/>
            <a:gdLst/>
            <a:ahLst/>
            <a:cxnLst/>
            <a:rect l="l" t="t" r="r" b="b"/>
            <a:pathLst>
              <a:path w="1667332" h="1899597">
                <a:moveTo>
                  <a:pt x="0" y="0"/>
                </a:moveTo>
                <a:lnTo>
                  <a:pt x="1667332" y="0"/>
                </a:lnTo>
                <a:lnTo>
                  <a:pt x="1667332" y="1899597"/>
                </a:lnTo>
                <a:lnTo>
                  <a:pt x="0" y="1899597"/>
                </a:lnTo>
                <a:lnTo>
                  <a:pt x="0" y="0"/>
                </a:lnTo>
                <a:close/>
              </a:path>
            </a:pathLst>
          </a:custGeom>
          <a:blipFill>
            <a:blip r:embed="rId3"/>
            <a:stretch>
              <a:fillRect/>
            </a:stretch>
          </a:blipFill>
        </p:spPr>
        <p:txBody>
          <a:bodyPr/>
          <a:lstStyle/>
          <a:p>
            <a:endParaRPr lang="en-MX"/>
          </a:p>
        </p:txBody>
      </p:sp>
      <p:sp>
        <p:nvSpPr>
          <p:cNvPr id="4" name="Freeform 4"/>
          <p:cNvSpPr/>
          <p:nvPr/>
        </p:nvSpPr>
        <p:spPr>
          <a:xfrm>
            <a:off x="384559" y="5905500"/>
            <a:ext cx="2108866" cy="4024342"/>
          </a:xfrm>
          <a:custGeom>
            <a:avLst/>
            <a:gdLst/>
            <a:ahLst/>
            <a:cxnLst/>
            <a:rect l="l" t="t" r="r" b="b"/>
            <a:pathLst>
              <a:path w="2036868" h="3886948">
                <a:moveTo>
                  <a:pt x="0" y="0"/>
                </a:moveTo>
                <a:lnTo>
                  <a:pt x="2036868" y="0"/>
                </a:lnTo>
                <a:lnTo>
                  <a:pt x="2036868" y="3886948"/>
                </a:lnTo>
                <a:lnTo>
                  <a:pt x="0" y="3886948"/>
                </a:lnTo>
                <a:lnTo>
                  <a:pt x="0" y="0"/>
                </a:lnTo>
                <a:close/>
              </a:path>
            </a:pathLst>
          </a:custGeom>
          <a:blipFill>
            <a:blip r:embed="rId4"/>
            <a:stretch>
              <a:fillRect/>
            </a:stretch>
          </a:blipFill>
        </p:spPr>
        <p:txBody>
          <a:bodyPr/>
          <a:lstStyle/>
          <a:p>
            <a:endParaRPr lang="en-MX"/>
          </a:p>
        </p:txBody>
      </p:sp>
      <p:sp>
        <p:nvSpPr>
          <p:cNvPr id="5" name="TextBox 4">
            <a:extLst>
              <a:ext uri="{FF2B5EF4-FFF2-40B4-BE49-F238E27FC236}">
                <a16:creationId xmlns:a16="http://schemas.microsoft.com/office/drawing/2014/main" id="{E9D7161E-816B-B436-077C-C7B2641D0D35}"/>
              </a:ext>
            </a:extLst>
          </p:cNvPr>
          <p:cNvSpPr txBox="1"/>
          <p:nvPr/>
        </p:nvSpPr>
        <p:spPr>
          <a:xfrm>
            <a:off x="2884714" y="858408"/>
            <a:ext cx="4076700" cy="1477328"/>
          </a:xfrm>
          <a:prstGeom prst="rect">
            <a:avLst/>
          </a:prstGeom>
          <a:noFill/>
        </p:spPr>
        <p:txBody>
          <a:bodyPr wrap="square" rtlCol="0">
            <a:spAutoFit/>
          </a:bodyPr>
          <a:lstStyle/>
          <a:p>
            <a:pPr algn="ctr"/>
            <a:r>
              <a:rPr lang="en-US" sz="9000" b="1">
                <a:solidFill>
                  <a:srgbClr val="FF8B00"/>
                </a:solidFill>
                <a:latin typeface="Indivisa Display Sans Heavy" pitchFamily="2" charset="0"/>
              </a:rPr>
              <a:t>TÍTULO</a:t>
            </a:r>
            <a:endParaRPr lang="en-MX" sz="9000" b="1">
              <a:solidFill>
                <a:srgbClr val="FF8B00"/>
              </a:solidFill>
              <a:latin typeface="Indivisa Display Sans Heavy" pitchFamily="2" charset="0"/>
            </a:endParaRPr>
          </a:p>
        </p:txBody>
      </p:sp>
      <p:sp>
        <p:nvSpPr>
          <p:cNvPr id="6" name="TextBox 5">
            <a:extLst>
              <a:ext uri="{FF2B5EF4-FFF2-40B4-BE49-F238E27FC236}">
                <a16:creationId xmlns:a16="http://schemas.microsoft.com/office/drawing/2014/main" id="{1D12A3B5-7B98-3A72-96E9-B1960355973C}"/>
              </a:ext>
            </a:extLst>
          </p:cNvPr>
          <p:cNvSpPr txBox="1"/>
          <p:nvPr/>
        </p:nvSpPr>
        <p:spPr>
          <a:xfrm>
            <a:off x="2884714" y="2159050"/>
            <a:ext cx="4305300" cy="1308050"/>
          </a:xfrm>
          <a:prstGeom prst="rect">
            <a:avLst/>
          </a:prstGeom>
          <a:noFill/>
        </p:spPr>
        <p:txBody>
          <a:bodyPr wrap="square" rtlCol="0">
            <a:spAutoFit/>
          </a:bodyPr>
          <a:lstStyle/>
          <a:p>
            <a:pPr algn="ctr"/>
            <a:r>
              <a:rPr lang="en-US" sz="7900" i="1" err="1">
                <a:solidFill>
                  <a:srgbClr val="011689"/>
                </a:solidFill>
                <a:latin typeface="Indivisa Display Sans" pitchFamily="2" charset="0"/>
              </a:rPr>
              <a:t>Subtítulo</a:t>
            </a:r>
            <a:endParaRPr lang="en-MX" sz="7900" i="1">
              <a:solidFill>
                <a:srgbClr val="011689"/>
              </a:solidFill>
              <a:latin typeface="Indivisa Display Sans" pitchFamily="2" charset="0"/>
            </a:endParaRPr>
          </a:p>
        </p:txBody>
      </p:sp>
      <p:sp>
        <p:nvSpPr>
          <p:cNvPr id="8" name="TextBox 7">
            <a:extLst>
              <a:ext uri="{FF2B5EF4-FFF2-40B4-BE49-F238E27FC236}">
                <a16:creationId xmlns:a16="http://schemas.microsoft.com/office/drawing/2014/main" id="{79C61A3C-C417-DAD0-B340-2DF458F5B7D1}"/>
              </a:ext>
            </a:extLst>
          </p:cNvPr>
          <p:cNvSpPr txBox="1"/>
          <p:nvPr/>
        </p:nvSpPr>
        <p:spPr>
          <a:xfrm>
            <a:off x="2895600" y="3771900"/>
            <a:ext cx="13030200" cy="3046988"/>
          </a:xfrm>
          <a:prstGeom prst="rect">
            <a:avLst/>
          </a:prstGeom>
          <a:noFill/>
        </p:spPr>
        <p:txBody>
          <a:bodyPr wrap="square">
            <a:spAutoFit/>
          </a:bodyPr>
          <a:lstStyle/>
          <a:p>
            <a:pPr algn="just"/>
            <a:r>
              <a:rPr lang="en-MX" sz="3200">
                <a:solidFill>
                  <a:srgbClr val="2F3C54"/>
                </a:solidFill>
                <a:latin typeface="Indivisa Display Sans" pitchFamily="2" charset="0"/>
              </a:rPr>
              <a:t>Lorem ipsum dolor sit amet, consectetuer adipiscing elit, sed diam nonummy nibh euismod tincidunt ut laoreet dolore magna aliquam erat</a:t>
            </a:r>
          </a:p>
          <a:p>
            <a:pPr algn="just"/>
            <a:r>
              <a:rPr lang="en-MX" sz="3200">
                <a:solidFill>
                  <a:srgbClr val="2F3C54"/>
                </a:solidFill>
                <a:latin typeface="Indivisa Display Sans" pitchFamily="2" charset="0"/>
              </a:rPr>
              <a:t> Lorem ipsum dolor sit amet, consectetuer adipiscing elit, sed Lorem ipsum dolor sit amet, consectetuer adipiscing elit, sed diam nonummy nibh euismod tincidunt ut laoreet dolore magna aliquam erat volutpat. Ut wisi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16741398" y="0"/>
            <a:ext cx="517902" cy="2662339"/>
          </a:xfrm>
          <a:custGeom>
            <a:avLst/>
            <a:gdLst/>
            <a:ahLst/>
            <a:cxnLst/>
            <a:rect l="l" t="t" r="r" b="b"/>
            <a:pathLst>
              <a:path w="517902" h="2662339">
                <a:moveTo>
                  <a:pt x="0" y="0"/>
                </a:moveTo>
                <a:lnTo>
                  <a:pt x="517902" y="0"/>
                </a:lnTo>
                <a:lnTo>
                  <a:pt x="517902" y="2662339"/>
                </a:lnTo>
                <a:lnTo>
                  <a:pt x="0" y="2662339"/>
                </a:lnTo>
                <a:lnTo>
                  <a:pt x="0" y="0"/>
                </a:lnTo>
                <a:close/>
              </a:path>
            </a:pathLst>
          </a:custGeom>
          <a:blipFill>
            <a:blip r:embed="rId2"/>
            <a:stretch>
              <a:fillRect/>
            </a:stretch>
          </a:blipFill>
        </p:spPr>
        <p:txBody>
          <a:bodyPr/>
          <a:lstStyle/>
          <a:p>
            <a:endParaRPr lang="en-MX"/>
          </a:p>
        </p:txBody>
      </p:sp>
      <p:sp>
        <p:nvSpPr>
          <p:cNvPr id="3" name="Freeform 3"/>
          <p:cNvSpPr/>
          <p:nvPr/>
        </p:nvSpPr>
        <p:spPr>
          <a:xfrm>
            <a:off x="16301809" y="8030245"/>
            <a:ext cx="1667332" cy="1899597"/>
          </a:xfrm>
          <a:custGeom>
            <a:avLst/>
            <a:gdLst/>
            <a:ahLst/>
            <a:cxnLst/>
            <a:rect l="l" t="t" r="r" b="b"/>
            <a:pathLst>
              <a:path w="1667332" h="1899597">
                <a:moveTo>
                  <a:pt x="0" y="0"/>
                </a:moveTo>
                <a:lnTo>
                  <a:pt x="1667332" y="0"/>
                </a:lnTo>
                <a:lnTo>
                  <a:pt x="1667332" y="1899597"/>
                </a:lnTo>
                <a:lnTo>
                  <a:pt x="0" y="1899597"/>
                </a:lnTo>
                <a:lnTo>
                  <a:pt x="0" y="0"/>
                </a:lnTo>
                <a:close/>
              </a:path>
            </a:pathLst>
          </a:custGeom>
          <a:blipFill>
            <a:blip r:embed="rId3"/>
            <a:stretch>
              <a:fillRect/>
            </a:stretch>
          </a:blipFill>
        </p:spPr>
        <p:txBody>
          <a:bodyPr/>
          <a:lstStyle/>
          <a:p>
            <a:endParaRPr lang="en-MX"/>
          </a:p>
        </p:txBody>
      </p:sp>
      <p:sp>
        <p:nvSpPr>
          <p:cNvPr id="4" name="Freeform 4"/>
          <p:cNvSpPr/>
          <p:nvPr/>
        </p:nvSpPr>
        <p:spPr>
          <a:xfrm>
            <a:off x="0" y="0"/>
            <a:ext cx="2656114" cy="10287000"/>
          </a:xfrm>
          <a:custGeom>
            <a:avLst/>
            <a:gdLst/>
            <a:ahLst/>
            <a:cxnLst/>
            <a:rect l="l" t="t" r="r" b="b"/>
            <a:pathLst>
              <a:path w="2789542" h="10287000">
                <a:moveTo>
                  <a:pt x="0" y="0"/>
                </a:moveTo>
                <a:lnTo>
                  <a:pt x="2789542" y="0"/>
                </a:lnTo>
                <a:lnTo>
                  <a:pt x="2789542" y="10287000"/>
                </a:lnTo>
                <a:lnTo>
                  <a:pt x="0" y="10287000"/>
                </a:lnTo>
                <a:lnTo>
                  <a:pt x="0" y="0"/>
                </a:lnTo>
                <a:close/>
              </a:path>
            </a:pathLst>
          </a:custGeom>
          <a:blipFill>
            <a:blip r:embed="rId4"/>
            <a:stretch>
              <a:fillRect t="-686" b="-686"/>
            </a:stretch>
          </a:blipFill>
        </p:spPr>
        <p:txBody>
          <a:bodyPr/>
          <a:lstStyle/>
          <a:p>
            <a:endParaRPr lang="en-MX"/>
          </a:p>
        </p:txBody>
      </p:sp>
      <p:sp>
        <p:nvSpPr>
          <p:cNvPr id="5" name="TextBox 4">
            <a:extLst>
              <a:ext uri="{FF2B5EF4-FFF2-40B4-BE49-F238E27FC236}">
                <a16:creationId xmlns:a16="http://schemas.microsoft.com/office/drawing/2014/main" id="{D12266DC-4A40-5D1B-4B7A-BAC48C229066}"/>
              </a:ext>
            </a:extLst>
          </p:cNvPr>
          <p:cNvSpPr txBox="1"/>
          <p:nvPr/>
        </p:nvSpPr>
        <p:spPr>
          <a:xfrm>
            <a:off x="2884714" y="858408"/>
            <a:ext cx="4076700" cy="1477328"/>
          </a:xfrm>
          <a:prstGeom prst="rect">
            <a:avLst/>
          </a:prstGeom>
          <a:noFill/>
        </p:spPr>
        <p:txBody>
          <a:bodyPr wrap="square" rtlCol="0">
            <a:spAutoFit/>
          </a:bodyPr>
          <a:lstStyle/>
          <a:p>
            <a:pPr algn="ctr"/>
            <a:r>
              <a:rPr lang="en-US" sz="9000" b="1">
                <a:solidFill>
                  <a:srgbClr val="FF8B00"/>
                </a:solidFill>
                <a:latin typeface="Indivisa Display Sans Heavy" pitchFamily="2" charset="0"/>
              </a:rPr>
              <a:t>TÍTULO</a:t>
            </a:r>
            <a:endParaRPr lang="en-MX" sz="9000" b="1">
              <a:solidFill>
                <a:srgbClr val="FF8B00"/>
              </a:solidFill>
              <a:latin typeface="Indivisa Display Sans Heavy" pitchFamily="2" charset="0"/>
            </a:endParaRPr>
          </a:p>
        </p:txBody>
      </p:sp>
      <p:sp>
        <p:nvSpPr>
          <p:cNvPr id="6" name="TextBox 5">
            <a:extLst>
              <a:ext uri="{FF2B5EF4-FFF2-40B4-BE49-F238E27FC236}">
                <a16:creationId xmlns:a16="http://schemas.microsoft.com/office/drawing/2014/main" id="{A05E7EFB-74D6-6069-6B9E-23B97C5A35CE}"/>
              </a:ext>
            </a:extLst>
          </p:cNvPr>
          <p:cNvSpPr txBox="1"/>
          <p:nvPr/>
        </p:nvSpPr>
        <p:spPr>
          <a:xfrm>
            <a:off x="2884714" y="2159050"/>
            <a:ext cx="4305300" cy="1308050"/>
          </a:xfrm>
          <a:prstGeom prst="rect">
            <a:avLst/>
          </a:prstGeom>
          <a:noFill/>
        </p:spPr>
        <p:txBody>
          <a:bodyPr wrap="square" rtlCol="0">
            <a:spAutoFit/>
          </a:bodyPr>
          <a:lstStyle/>
          <a:p>
            <a:pPr algn="ctr"/>
            <a:r>
              <a:rPr lang="en-US" sz="7900" i="1" err="1">
                <a:solidFill>
                  <a:srgbClr val="011689"/>
                </a:solidFill>
                <a:latin typeface="Indivisa Display Sans" pitchFamily="2" charset="0"/>
              </a:rPr>
              <a:t>Subtítulo</a:t>
            </a:r>
            <a:endParaRPr lang="en-MX" sz="7900" i="1">
              <a:solidFill>
                <a:srgbClr val="011689"/>
              </a:solidFill>
              <a:latin typeface="Indivisa Display Sans" pitchFamily="2" charset="0"/>
            </a:endParaRPr>
          </a:p>
        </p:txBody>
      </p:sp>
      <p:sp>
        <p:nvSpPr>
          <p:cNvPr id="7" name="TextBox 6">
            <a:extLst>
              <a:ext uri="{FF2B5EF4-FFF2-40B4-BE49-F238E27FC236}">
                <a16:creationId xmlns:a16="http://schemas.microsoft.com/office/drawing/2014/main" id="{9675B762-39BB-FE1C-05B9-94021568B967}"/>
              </a:ext>
            </a:extLst>
          </p:cNvPr>
          <p:cNvSpPr txBox="1"/>
          <p:nvPr/>
        </p:nvSpPr>
        <p:spPr>
          <a:xfrm>
            <a:off x="2895600" y="3771900"/>
            <a:ext cx="13030200" cy="3046988"/>
          </a:xfrm>
          <a:prstGeom prst="rect">
            <a:avLst/>
          </a:prstGeom>
          <a:noFill/>
        </p:spPr>
        <p:txBody>
          <a:bodyPr wrap="square">
            <a:spAutoFit/>
          </a:bodyPr>
          <a:lstStyle/>
          <a:p>
            <a:pPr algn="just"/>
            <a:r>
              <a:rPr lang="en-MX" sz="3200">
                <a:solidFill>
                  <a:srgbClr val="2F3C54"/>
                </a:solidFill>
                <a:latin typeface="Indivisa Display Sans" pitchFamily="2" charset="0"/>
              </a:rPr>
              <a:t>Lorem ipsum dolor sit amet, consectetuer adipiscing elit, sed diam nonummy nibh euismod tincidunt ut laoreet dolore magna aliquam erat</a:t>
            </a:r>
          </a:p>
          <a:p>
            <a:pPr algn="just"/>
            <a:r>
              <a:rPr lang="en-MX" sz="3200">
                <a:solidFill>
                  <a:srgbClr val="2F3C54"/>
                </a:solidFill>
                <a:latin typeface="Indivisa Display Sans" pitchFamily="2" charset="0"/>
              </a:rPr>
              <a:t> Lorem ipsum dolor sit amet, consectetuer adipiscing elit, sed Lorem ipsum dolor sit amet, consectetuer adipiscing elit, sed diam nonummy nibh euismod tincidunt ut laoreet dolore magna aliquam erat volutpat. Ut wisi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16741398" y="0"/>
            <a:ext cx="517902" cy="2662339"/>
          </a:xfrm>
          <a:custGeom>
            <a:avLst/>
            <a:gdLst/>
            <a:ahLst/>
            <a:cxnLst/>
            <a:rect l="l" t="t" r="r" b="b"/>
            <a:pathLst>
              <a:path w="517902" h="2662339">
                <a:moveTo>
                  <a:pt x="0" y="0"/>
                </a:moveTo>
                <a:lnTo>
                  <a:pt x="517902" y="0"/>
                </a:lnTo>
                <a:lnTo>
                  <a:pt x="517902" y="2662339"/>
                </a:lnTo>
                <a:lnTo>
                  <a:pt x="0" y="2662339"/>
                </a:lnTo>
                <a:lnTo>
                  <a:pt x="0" y="0"/>
                </a:lnTo>
                <a:close/>
              </a:path>
            </a:pathLst>
          </a:custGeom>
          <a:blipFill>
            <a:blip r:embed="rId2"/>
            <a:stretch>
              <a:fillRect/>
            </a:stretch>
          </a:blipFill>
        </p:spPr>
        <p:txBody>
          <a:bodyPr/>
          <a:lstStyle/>
          <a:p>
            <a:endParaRPr lang="en-MX"/>
          </a:p>
        </p:txBody>
      </p:sp>
      <p:sp>
        <p:nvSpPr>
          <p:cNvPr id="3" name="Freeform 3"/>
          <p:cNvSpPr/>
          <p:nvPr/>
        </p:nvSpPr>
        <p:spPr>
          <a:xfrm>
            <a:off x="16301809" y="8030245"/>
            <a:ext cx="1667332" cy="1899597"/>
          </a:xfrm>
          <a:custGeom>
            <a:avLst/>
            <a:gdLst/>
            <a:ahLst/>
            <a:cxnLst/>
            <a:rect l="l" t="t" r="r" b="b"/>
            <a:pathLst>
              <a:path w="1667332" h="1899597">
                <a:moveTo>
                  <a:pt x="0" y="0"/>
                </a:moveTo>
                <a:lnTo>
                  <a:pt x="1667332" y="0"/>
                </a:lnTo>
                <a:lnTo>
                  <a:pt x="1667332" y="1899597"/>
                </a:lnTo>
                <a:lnTo>
                  <a:pt x="0" y="1899597"/>
                </a:lnTo>
                <a:lnTo>
                  <a:pt x="0" y="0"/>
                </a:lnTo>
                <a:close/>
              </a:path>
            </a:pathLst>
          </a:custGeom>
          <a:blipFill>
            <a:blip r:embed="rId3"/>
            <a:stretch>
              <a:fillRect/>
            </a:stretch>
          </a:blipFill>
        </p:spPr>
        <p:txBody>
          <a:bodyPr/>
          <a:lstStyle/>
          <a:p>
            <a:endParaRPr lang="en-MX"/>
          </a:p>
        </p:txBody>
      </p:sp>
      <p:sp>
        <p:nvSpPr>
          <p:cNvPr id="4" name="Freeform 4"/>
          <p:cNvSpPr/>
          <p:nvPr/>
        </p:nvSpPr>
        <p:spPr>
          <a:xfrm>
            <a:off x="-19051" y="7505700"/>
            <a:ext cx="2790825" cy="2790825"/>
          </a:xfrm>
          <a:custGeom>
            <a:avLst/>
            <a:gdLst/>
            <a:ahLst/>
            <a:cxnLst/>
            <a:rect l="l" t="t" r="r" b="b"/>
            <a:pathLst>
              <a:path w="2569104" h="2569104">
                <a:moveTo>
                  <a:pt x="0" y="0"/>
                </a:moveTo>
                <a:lnTo>
                  <a:pt x="2569104" y="0"/>
                </a:lnTo>
                <a:lnTo>
                  <a:pt x="2569104" y="2569104"/>
                </a:lnTo>
                <a:lnTo>
                  <a:pt x="0" y="2569104"/>
                </a:lnTo>
                <a:lnTo>
                  <a:pt x="0" y="0"/>
                </a:lnTo>
                <a:close/>
              </a:path>
            </a:pathLst>
          </a:custGeom>
          <a:blipFill>
            <a:blip r:embed="rId4"/>
            <a:stretch>
              <a:fillRect/>
            </a:stretch>
          </a:blipFill>
        </p:spPr>
        <p:txBody>
          <a:bodyPr/>
          <a:lstStyle/>
          <a:p>
            <a:endParaRPr lang="en-MX"/>
          </a:p>
        </p:txBody>
      </p:sp>
      <p:sp>
        <p:nvSpPr>
          <p:cNvPr id="5" name="TextBox 4">
            <a:extLst>
              <a:ext uri="{FF2B5EF4-FFF2-40B4-BE49-F238E27FC236}">
                <a16:creationId xmlns:a16="http://schemas.microsoft.com/office/drawing/2014/main" id="{C0970A9F-507D-F744-B864-AEC4B488BF67}"/>
              </a:ext>
            </a:extLst>
          </p:cNvPr>
          <p:cNvSpPr txBox="1"/>
          <p:nvPr/>
        </p:nvSpPr>
        <p:spPr>
          <a:xfrm>
            <a:off x="2884714" y="858408"/>
            <a:ext cx="4076700" cy="1477328"/>
          </a:xfrm>
          <a:prstGeom prst="rect">
            <a:avLst/>
          </a:prstGeom>
          <a:noFill/>
        </p:spPr>
        <p:txBody>
          <a:bodyPr wrap="square" rtlCol="0">
            <a:spAutoFit/>
          </a:bodyPr>
          <a:lstStyle/>
          <a:p>
            <a:pPr algn="ctr"/>
            <a:r>
              <a:rPr lang="en-US" sz="9000" b="1">
                <a:solidFill>
                  <a:srgbClr val="FF8B00"/>
                </a:solidFill>
                <a:latin typeface="Indivisa Display Sans Heavy" pitchFamily="2" charset="0"/>
              </a:rPr>
              <a:t>TÍTULO</a:t>
            </a:r>
            <a:endParaRPr lang="en-MX" sz="9000" b="1">
              <a:solidFill>
                <a:srgbClr val="FF8B00"/>
              </a:solidFill>
              <a:latin typeface="Indivisa Display Sans Heavy" pitchFamily="2" charset="0"/>
            </a:endParaRPr>
          </a:p>
        </p:txBody>
      </p:sp>
      <p:sp>
        <p:nvSpPr>
          <p:cNvPr id="6" name="TextBox 5">
            <a:extLst>
              <a:ext uri="{FF2B5EF4-FFF2-40B4-BE49-F238E27FC236}">
                <a16:creationId xmlns:a16="http://schemas.microsoft.com/office/drawing/2014/main" id="{9C575B7D-7BDE-9BD7-CD10-A4B9274C3C2C}"/>
              </a:ext>
            </a:extLst>
          </p:cNvPr>
          <p:cNvSpPr txBox="1"/>
          <p:nvPr/>
        </p:nvSpPr>
        <p:spPr>
          <a:xfrm>
            <a:off x="2884714" y="2159050"/>
            <a:ext cx="4305300" cy="1308050"/>
          </a:xfrm>
          <a:prstGeom prst="rect">
            <a:avLst/>
          </a:prstGeom>
          <a:noFill/>
        </p:spPr>
        <p:txBody>
          <a:bodyPr wrap="square" rtlCol="0">
            <a:spAutoFit/>
          </a:bodyPr>
          <a:lstStyle/>
          <a:p>
            <a:pPr algn="ctr"/>
            <a:r>
              <a:rPr lang="en-US" sz="7900" i="1" err="1">
                <a:solidFill>
                  <a:srgbClr val="011689"/>
                </a:solidFill>
                <a:latin typeface="Indivisa Display Sans" pitchFamily="2" charset="0"/>
              </a:rPr>
              <a:t>Subtítulo</a:t>
            </a:r>
            <a:endParaRPr lang="en-MX" sz="7900" i="1">
              <a:solidFill>
                <a:srgbClr val="011689"/>
              </a:solidFill>
              <a:latin typeface="Indivisa Display Sans" pitchFamily="2" charset="0"/>
            </a:endParaRPr>
          </a:p>
        </p:txBody>
      </p:sp>
      <p:sp>
        <p:nvSpPr>
          <p:cNvPr id="7" name="TextBox 6">
            <a:extLst>
              <a:ext uri="{FF2B5EF4-FFF2-40B4-BE49-F238E27FC236}">
                <a16:creationId xmlns:a16="http://schemas.microsoft.com/office/drawing/2014/main" id="{EFD2C5BF-9B2B-776C-7857-F36B09A7A40B}"/>
              </a:ext>
            </a:extLst>
          </p:cNvPr>
          <p:cNvSpPr txBox="1"/>
          <p:nvPr/>
        </p:nvSpPr>
        <p:spPr>
          <a:xfrm>
            <a:off x="2895600" y="3771900"/>
            <a:ext cx="13030200" cy="3046988"/>
          </a:xfrm>
          <a:prstGeom prst="rect">
            <a:avLst/>
          </a:prstGeom>
          <a:noFill/>
        </p:spPr>
        <p:txBody>
          <a:bodyPr wrap="square">
            <a:spAutoFit/>
          </a:bodyPr>
          <a:lstStyle/>
          <a:p>
            <a:pPr algn="just"/>
            <a:r>
              <a:rPr lang="en-MX" sz="3200">
                <a:solidFill>
                  <a:srgbClr val="2F3C54"/>
                </a:solidFill>
                <a:latin typeface="Indivisa Display Sans" pitchFamily="2" charset="0"/>
              </a:rPr>
              <a:t>Lorem ipsum dolor sit amet, consectetuer adipiscing elit, sed diam nonummy nibh euismod tincidunt ut laoreet dolore magna aliquam erat</a:t>
            </a:r>
          </a:p>
          <a:p>
            <a:pPr algn="just"/>
            <a:r>
              <a:rPr lang="en-MX" sz="3200">
                <a:solidFill>
                  <a:srgbClr val="2F3C54"/>
                </a:solidFill>
                <a:latin typeface="Indivisa Display Sans" pitchFamily="2" charset="0"/>
              </a:rPr>
              <a:t> Lorem ipsum dolor sit amet, consectetuer adipiscing elit, sed Lorem ipsum dolor sit amet, consectetuer adipiscing elit, sed diam nonummy nibh euismod tincidunt ut laoreet dolore magna aliquam erat volutpat. Ut wisi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16741398" y="0"/>
            <a:ext cx="517902" cy="2662339"/>
          </a:xfrm>
          <a:custGeom>
            <a:avLst/>
            <a:gdLst/>
            <a:ahLst/>
            <a:cxnLst/>
            <a:rect l="l" t="t" r="r" b="b"/>
            <a:pathLst>
              <a:path w="517902" h="2662339">
                <a:moveTo>
                  <a:pt x="0" y="0"/>
                </a:moveTo>
                <a:lnTo>
                  <a:pt x="517902" y="0"/>
                </a:lnTo>
                <a:lnTo>
                  <a:pt x="517902" y="2662339"/>
                </a:lnTo>
                <a:lnTo>
                  <a:pt x="0" y="2662339"/>
                </a:lnTo>
                <a:lnTo>
                  <a:pt x="0" y="0"/>
                </a:lnTo>
                <a:close/>
              </a:path>
            </a:pathLst>
          </a:custGeom>
          <a:blipFill>
            <a:blip r:embed="rId2"/>
            <a:stretch>
              <a:fillRect/>
            </a:stretch>
          </a:blipFill>
        </p:spPr>
        <p:txBody>
          <a:bodyPr/>
          <a:lstStyle/>
          <a:p>
            <a:endParaRPr lang="en-MX"/>
          </a:p>
        </p:txBody>
      </p:sp>
      <p:sp>
        <p:nvSpPr>
          <p:cNvPr id="3" name="Freeform 3"/>
          <p:cNvSpPr/>
          <p:nvPr/>
        </p:nvSpPr>
        <p:spPr>
          <a:xfrm>
            <a:off x="16301809" y="8030245"/>
            <a:ext cx="1667332" cy="1899597"/>
          </a:xfrm>
          <a:custGeom>
            <a:avLst/>
            <a:gdLst/>
            <a:ahLst/>
            <a:cxnLst/>
            <a:rect l="l" t="t" r="r" b="b"/>
            <a:pathLst>
              <a:path w="1667332" h="1899597">
                <a:moveTo>
                  <a:pt x="0" y="0"/>
                </a:moveTo>
                <a:lnTo>
                  <a:pt x="1667332" y="0"/>
                </a:lnTo>
                <a:lnTo>
                  <a:pt x="1667332" y="1899597"/>
                </a:lnTo>
                <a:lnTo>
                  <a:pt x="0" y="1899597"/>
                </a:lnTo>
                <a:lnTo>
                  <a:pt x="0" y="0"/>
                </a:lnTo>
                <a:close/>
              </a:path>
            </a:pathLst>
          </a:custGeom>
          <a:blipFill>
            <a:blip r:embed="rId3"/>
            <a:stretch>
              <a:fillRect/>
            </a:stretch>
          </a:blipFill>
        </p:spPr>
        <p:txBody>
          <a:bodyPr/>
          <a:lstStyle/>
          <a:p>
            <a:endParaRPr lang="en-MX"/>
          </a:p>
        </p:txBody>
      </p:sp>
      <p:sp>
        <p:nvSpPr>
          <p:cNvPr id="4" name="Freeform 4"/>
          <p:cNvSpPr/>
          <p:nvPr/>
        </p:nvSpPr>
        <p:spPr>
          <a:xfrm>
            <a:off x="0" y="22405"/>
            <a:ext cx="11769354" cy="10264595"/>
          </a:xfrm>
          <a:custGeom>
            <a:avLst/>
            <a:gdLst/>
            <a:ahLst/>
            <a:cxnLst/>
            <a:rect l="l" t="t" r="r" b="b"/>
            <a:pathLst>
              <a:path w="11334060" h="10264595">
                <a:moveTo>
                  <a:pt x="0" y="0"/>
                </a:moveTo>
                <a:lnTo>
                  <a:pt x="11334060" y="0"/>
                </a:lnTo>
                <a:lnTo>
                  <a:pt x="11334060" y="10264595"/>
                </a:lnTo>
                <a:lnTo>
                  <a:pt x="0" y="10264595"/>
                </a:lnTo>
                <a:lnTo>
                  <a:pt x="0" y="0"/>
                </a:lnTo>
                <a:close/>
              </a:path>
            </a:pathLst>
          </a:custGeom>
          <a:blipFill>
            <a:blip r:embed="rId4"/>
            <a:stretch>
              <a:fillRect t="-9285" b="-9285"/>
            </a:stretch>
          </a:blipFill>
        </p:spPr>
        <p:txBody>
          <a:bodyPr/>
          <a:lstStyle/>
          <a:p>
            <a:endParaRPr lang="en-MX"/>
          </a:p>
        </p:txBody>
      </p:sp>
      <p:sp>
        <p:nvSpPr>
          <p:cNvPr id="5" name="Freeform 5"/>
          <p:cNvSpPr/>
          <p:nvPr/>
        </p:nvSpPr>
        <p:spPr>
          <a:xfrm>
            <a:off x="-15052" y="8076875"/>
            <a:ext cx="2270635" cy="2246113"/>
          </a:xfrm>
          <a:custGeom>
            <a:avLst/>
            <a:gdLst/>
            <a:ahLst/>
            <a:cxnLst/>
            <a:rect l="l" t="t" r="r" b="b"/>
            <a:pathLst>
              <a:path w="2676062" h="3003350">
                <a:moveTo>
                  <a:pt x="0" y="0"/>
                </a:moveTo>
                <a:lnTo>
                  <a:pt x="2676062" y="0"/>
                </a:lnTo>
                <a:lnTo>
                  <a:pt x="2676062" y="3003349"/>
                </a:lnTo>
                <a:lnTo>
                  <a:pt x="0" y="3003349"/>
                </a:lnTo>
                <a:lnTo>
                  <a:pt x="0" y="0"/>
                </a:lnTo>
                <a:close/>
              </a:path>
            </a:pathLst>
          </a:custGeom>
          <a:blipFill>
            <a:blip r:embed="rId5"/>
            <a:stretch>
              <a:fillRect/>
            </a:stretch>
          </a:blipFill>
        </p:spPr>
        <p:txBody>
          <a:bodyPr/>
          <a:lstStyle/>
          <a:p>
            <a:endParaRPr lang="en-MX"/>
          </a:p>
        </p:txBody>
      </p:sp>
      <p:sp>
        <p:nvSpPr>
          <p:cNvPr id="6" name="Freeform 6"/>
          <p:cNvSpPr/>
          <p:nvPr/>
        </p:nvSpPr>
        <p:spPr>
          <a:xfrm>
            <a:off x="1990722" y="3973296"/>
            <a:ext cx="13249121" cy="4811930"/>
          </a:xfrm>
          <a:custGeom>
            <a:avLst/>
            <a:gdLst/>
            <a:ahLst/>
            <a:cxnLst/>
            <a:rect l="l" t="t" r="r" b="b"/>
            <a:pathLst>
              <a:path w="13249121" h="4811930">
                <a:moveTo>
                  <a:pt x="0" y="0"/>
                </a:moveTo>
                <a:lnTo>
                  <a:pt x="13249121" y="0"/>
                </a:lnTo>
                <a:lnTo>
                  <a:pt x="13249121" y="4811930"/>
                </a:lnTo>
                <a:lnTo>
                  <a:pt x="0" y="4811930"/>
                </a:lnTo>
                <a:lnTo>
                  <a:pt x="0" y="0"/>
                </a:lnTo>
                <a:close/>
              </a:path>
            </a:pathLst>
          </a:custGeom>
          <a:blipFill>
            <a:blip r:embed="rId6"/>
            <a:stretch>
              <a:fillRect l="-158" t="-156" b="-156"/>
            </a:stretch>
          </a:blipFill>
        </p:spPr>
        <p:txBody>
          <a:bodyPr/>
          <a:lstStyle/>
          <a:p>
            <a:endParaRPr lang="en-MX"/>
          </a:p>
        </p:txBody>
      </p:sp>
      <p:sp>
        <p:nvSpPr>
          <p:cNvPr id="7" name="TextBox 6">
            <a:extLst>
              <a:ext uri="{FF2B5EF4-FFF2-40B4-BE49-F238E27FC236}">
                <a16:creationId xmlns:a16="http://schemas.microsoft.com/office/drawing/2014/main" id="{A4B3115E-E0AB-DD9E-16C9-4EC44ACE8C03}"/>
              </a:ext>
            </a:extLst>
          </p:cNvPr>
          <p:cNvSpPr txBox="1"/>
          <p:nvPr/>
        </p:nvSpPr>
        <p:spPr>
          <a:xfrm>
            <a:off x="1990722" y="379913"/>
            <a:ext cx="4076700" cy="1477328"/>
          </a:xfrm>
          <a:prstGeom prst="rect">
            <a:avLst/>
          </a:prstGeom>
          <a:noFill/>
        </p:spPr>
        <p:txBody>
          <a:bodyPr wrap="square" rtlCol="0">
            <a:spAutoFit/>
          </a:bodyPr>
          <a:lstStyle/>
          <a:p>
            <a:r>
              <a:rPr lang="en-US" sz="9000" b="1">
                <a:solidFill>
                  <a:srgbClr val="FF8B00"/>
                </a:solidFill>
                <a:latin typeface="Indivisa Display Sans Heavy" pitchFamily="2" charset="0"/>
              </a:rPr>
              <a:t>TÍTULO</a:t>
            </a:r>
            <a:endParaRPr lang="en-MX" sz="9000" b="1">
              <a:solidFill>
                <a:srgbClr val="FF8B00"/>
              </a:solidFill>
              <a:latin typeface="Indivisa Display Sans Heavy" pitchFamily="2" charset="0"/>
            </a:endParaRPr>
          </a:p>
        </p:txBody>
      </p:sp>
      <p:sp>
        <p:nvSpPr>
          <p:cNvPr id="8" name="TextBox 7">
            <a:extLst>
              <a:ext uri="{FF2B5EF4-FFF2-40B4-BE49-F238E27FC236}">
                <a16:creationId xmlns:a16="http://schemas.microsoft.com/office/drawing/2014/main" id="{64D9E2A1-15AC-9C25-607D-33DEEF6359EB}"/>
              </a:ext>
            </a:extLst>
          </p:cNvPr>
          <p:cNvSpPr txBox="1"/>
          <p:nvPr/>
        </p:nvSpPr>
        <p:spPr>
          <a:xfrm>
            <a:off x="1990722" y="1943100"/>
            <a:ext cx="8982078" cy="1569660"/>
          </a:xfrm>
          <a:prstGeom prst="rect">
            <a:avLst/>
          </a:prstGeom>
          <a:noFill/>
        </p:spPr>
        <p:txBody>
          <a:bodyPr wrap="square">
            <a:spAutoFit/>
          </a:bodyPr>
          <a:lstStyle/>
          <a:p>
            <a:pPr algn="just"/>
            <a:r>
              <a:rPr lang="en-MX" sz="3200">
                <a:solidFill>
                  <a:schemeClr val="bg1"/>
                </a:solidFill>
                <a:latin typeface="Indivisa Display Sans" pitchFamily="2" charset="0"/>
              </a:rPr>
              <a:t>Lorem ipsum dolor sit amet, consectetuer adipiscing elit, sed diam nonummy nibh euismod tincidunt ut laoreet dolore magna aliquam erat</a:t>
            </a:r>
          </a:p>
        </p:txBody>
      </p:sp>
      <p:sp>
        <p:nvSpPr>
          <p:cNvPr id="9" name="TextBox 8">
            <a:extLst>
              <a:ext uri="{FF2B5EF4-FFF2-40B4-BE49-F238E27FC236}">
                <a16:creationId xmlns:a16="http://schemas.microsoft.com/office/drawing/2014/main" id="{87C3FD55-9018-33CD-4FED-1066B2EAB2FA}"/>
              </a:ext>
            </a:extLst>
          </p:cNvPr>
          <p:cNvSpPr txBox="1"/>
          <p:nvPr/>
        </p:nvSpPr>
        <p:spPr>
          <a:xfrm>
            <a:off x="2450834" y="4855767"/>
            <a:ext cx="3433843" cy="3046988"/>
          </a:xfrm>
          <a:prstGeom prst="rect">
            <a:avLst/>
          </a:prstGeom>
          <a:noFill/>
        </p:spPr>
        <p:txBody>
          <a:bodyPr wrap="square">
            <a:spAutoFit/>
          </a:bodyPr>
          <a:lstStyle/>
          <a:p>
            <a:pPr algn="ctr"/>
            <a:r>
              <a:rPr lang="en-MX" sz="3200">
                <a:solidFill>
                  <a:srgbClr val="2F3C54"/>
                </a:solidFill>
                <a:latin typeface="Indivisa Display Sans" pitchFamily="2" charset="0"/>
              </a:rPr>
              <a:t>Lorem ipsum dolor sit amet, consectetuer adipiscing elit, sed diam nonummy nibh</a:t>
            </a:r>
          </a:p>
        </p:txBody>
      </p:sp>
      <p:sp>
        <p:nvSpPr>
          <p:cNvPr id="10" name="TextBox 9">
            <a:extLst>
              <a:ext uri="{FF2B5EF4-FFF2-40B4-BE49-F238E27FC236}">
                <a16:creationId xmlns:a16="http://schemas.microsoft.com/office/drawing/2014/main" id="{2225C470-CE34-823E-A3FC-3E20E3F55BD1}"/>
              </a:ext>
            </a:extLst>
          </p:cNvPr>
          <p:cNvSpPr txBox="1"/>
          <p:nvPr/>
        </p:nvSpPr>
        <p:spPr>
          <a:xfrm>
            <a:off x="6902518" y="4855767"/>
            <a:ext cx="3433843" cy="3046988"/>
          </a:xfrm>
          <a:prstGeom prst="rect">
            <a:avLst/>
          </a:prstGeom>
          <a:noFill/>
        </p:spPr>
        <p:txBody>
          <a:bodyPr wrap="square">
            <a:spAutoFit/>
          </a:bodyPr>
          <a:lstStyle/>
          <a:p>
            <a:pPr algn="ctr"/>
            <a:r>
              <a:rPr lang="en-MX" sz="3200">
                <a:solidFill>
                  <a:srgbClr val="2F3C54"/>
                </a:solidFill>
                <a:latin typeface="Indivisa Display Sans" pitchFamily="2" charset="0"/>
              </a:rPr>
              <a:t>Lorem ipsum dolor sit amet, consectetuer adipiscing elit, sed diam nonummy nibh</a:t>
            </a:r>
          </a:p>
        </p:txBody>
      </p:sp>
      <p:sp>
        <p:nvSpPr>
          <p:cNvPr id="11" name="TextBox 10">
            <a:extLst>
              <a:ext uri="{FF2B5EF4-FFF2-40B4-BE49-F238E27FC236}">
                <a16:creationId xmlns:a16="http://schemas.microsoft.com/office/drawing/2014/main" id="{91870BF3-9755-05A4-0E80-2573149C0819}"/>
              </a:ext>
            </a:extLst>
          </p:cNvPr>
          <p:cNvSpPr txBox="1"/>
          <p:nvPr/>
        </p:nvSpPr>
        <p:spPr>
          <a:xfrm>
            <a:off x="11450455" y="4855767"/>
            <a:ext cx="3433843" cy="3046988"/>
          </a:xfrm>
          <a:prstGeom prst="rect">
            <a:avLst/>
          </a:prstGeom>
          <a:noFill/>
        </p:spPr>
        <p:txBody>
          <a:bodyPr wrap="square">
            <a:spAutoFit/>
          </a:bodyPr>
          <a:lstStyle/>
          <a:p>
            <a:pPr algn="ctr"/>
            <a:r>
              <a:rPr lang="en-MX" sz="3200">
                <a:solidFill>
                  <a:srgbClr val="2F3C54"/>
                </a:solidFill>
                <a:latin typeface="Indivisa Display Sans" pitchFamily="2" charset="0"/>
              </a:rPr>
              <a:t>Lorem ipsum dolor sit amet, consectetuer adipiscing elit, sed diam nonummy nibh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16741398" y="0"/>
            <a:ext cx="517902" cy="2662339"/>
          </a:xfrm>
          <a:custGeom>
            <a:avLst/>
            <a:gdLst/>
            <a:ahLst/>
            <a:cxnLst/>
            <a:rect l="l" t="t" r="r" b="b"/>
            <a:pathLst>
              <a:path w="517902" h="2662339">
                <a:moveTo>
                  <a:pt x="0" y="0"/>
                </a:moveTo>
                <a:lnTo>
                  <a:pt x="517902" y="0"/>
                </a:lnTo>
                <a:lnTo>
                  <a:pt x="517902" y="2662339"/>
                </a:lnTo>
                <a:lnTo>
                  <a:pt x="0" y="2662339"/>
                </a:lnTo>
                <a:lnTo>
                  <a:pt x="0" y="0"/>
                </a:lnTo>
                <a:close/>
              </a:path>
            </a:pathLst>
          </a:custGeom>
          <a:blipFill>
            <a:blip r:embed="rId2"/>
            <a:stretch>
              <a:fillRect/>
            </a:stretch>
          </a:blipFill>
        </p:spPr>
        <p:txBody>
          <a:bodyPr/>
          <a:lstStyle/>
          <a:p>
            <a:endParaRPr lang="en-MX"/>
          </a:p>
        </p:txBody>
      </p:sp>
      <p:sp>
        <p:nvSpPr>
          <p:cNvPr id="3" name="Freeform 3"/>
          <p:cNvSpPr/>
          <p:nvPr/>
        </p:nvSpPr>
        <p:spPr>
          <a:xfrm>
            <a:off x="16301809" y="8030245"/>
            <a:ext cx="1667332" cy="1899597"/>
          </a:xfrm>
          <a:custGeom>
            <a:avLst/>
            <a:gdLst/>
            <a:ahLst/>
            <a:cxnLst/>
            <a:rect l="l" t="t" r="r" b="b"/>
            <a:pathLst>
              <a:path w="1667332" h="1899597">
                <a:moveTo>
                  <a:pt x="0" y="0"/>
                </a:moveTo>
                <a:lnTo>
                  <a:pt x="1667332" y="0"/>
                </a:lnTo>
                <a:lnTo>
                  <a:pt x="1667332" y="1899597"/>
                </a:lnTo>
                <a:lnTo>
                  <a:pt x="0" y="1899597"/>
                </a:lnTo>
                <a:lnTo>
                  <a:pt x="0" y="0"/>
                </a:lnTo>
                <a:close/>
              </a:path>
            </a:pathLst>
          </a:custGeom>
          <a:blipFill>
            <a:blip r:embed="rId3"/>
            <a:stretch>
              <a:fillRect/>
            </a:stretch>
          </a:blipFill>
        </p:spPr>
        <p:txBody>
          <a:bodyPr/>
          <a:lstStyle/>
          <a:p>
            <a:endParaRPr lang="en-MX"/>
          </a:p>
        </p:txBody>
      </p:sp>
      <p:sp>
        <p:nvSpPr>
          <p:cNvPr id="4" name="Freeform 4"/>
          <p:cNvSpPr/>
          <p:nvPr/>
        </p:nvSpPr>
        <p:spPr>
          <a:xfrm>
            <a:off x="0" y="0"/>
            <a:ext cx="6973792" cy="10287000"/>
          </a:xfrm>
          <a:custGeom>
            <a:avLst/>
            <a:gdLst/>
            <a:ahLst/>
            <a:cxnLst/>
            <a:rect l="l" t="t" r="r" b="b"/>
            <a:pathLst>
              <a:path w="6973792" h="10287000">
                <a:moveTo>
                  <a:pt x="0" y="0"/>
                </a:moveTo>
                <a:lnTo>
                  <a:pt x="6973792" y="0"/>
                </a:lnTo>
                <a:lnTo>
                  <a:pt x="6973792" y="10287000"/>
                </a:lnTo>
                <a:lnTo>
                  <a:pt x="0" y="10287000"/>
                </a:lnTo>
                <a:lnTo>
                  <a:pt x="0" y="0"/>
                </a:lnTo>
                <a:close/>
              </a:path>
            </a:pathLst>
          </a:custGeom>
          <a:blipFill>
            <a:blip r:embed="rId4"/>
            <a:stretch>
              <a:fillRect t="-16626" b="-16626"/>
            </a:stretch>
          </a:blipFill>
        </p:spPr>
        <p:txBody>
          <a:bodyPr/>
          <a:lstStyle/>
          <a:p>
            <a:endParaRPr lang="en-MX"/>
          </a:p>
        </p:txBody>
      </p:sp>
      <p:sp>
        <p:nvSpPr>
          <p:cNvPr id="5" name="Freeform 5"/>
          <p:cNvSpPr/>
          <p:nvPr/>
        </p:nvSpPr>
        <p:spPr>
          <a:xfrm>
            <a:off x="7655274" y="968866"/>
            <a:ext cx="1733957" cy="1733957"/>
          </a:xfrm>
          <a:custGeom>
            <a:avLst/>
            <a:gdLst/>
            <a:ahLst/>
            <a:cxnLst/>
            <a:rect l="l" t="t" r="r" b="b"/>
            <a:pathLst>
              <a:path w="1733957" h="1733957">
                <a:moveTo>
                  <a:pt x="0" y="0"/>
                </a:moveTo>
                <a:lnTo>
                  <a:pt x="1733958" y="0"/>
                </a:lnTo>
                <a:lnTo>
                  <a:pt x="1733958" y="1733957"/>
                </a:lnTo>
                <a:lnTo>
                  <a:pt x="0" y="1733957"/>
                </a:lnTo>
                <a:lnTo>
                  <a:pt x="0" y="0"/>
                </a:lnTo>
                <a:close/>
              </a:path>
            </a:pathLst>
          </a:custGeom>
          <a:blipFill>
            <a:blip r:embed="rId5"/>
            <a:stretch>
              <a:fillRect/>
            </a:stretch>
          </a:blipFill>
        </p:spPr>
        <p:txBody>
          <a:bodyPr/>
          <a:lstStyle/>
          <a:p>
            <a:endParaRPr lang="en-MX"/>
          </a:p>
        </p:txBody>
      </p:sp>
      <p:sp>
        <p:nvSpPr>
          <p:cNvPr id="6" name="Freeform 6"/>
          <p:cNvSpPr/>
          <p:nvPr/>
        </p:nvSpPr>
        <p:spPr>
          <a:xfrm>
            <a:off x="7655274" y="3231025"/>
            <a:ext cx="1733957" cy="1733957"/>
          </a:xfrm>
          <a:custGeom>
            <a:avLst/>
            <a:gdLst/>
            <a:ahLst/>
            <a:cxnLst/>
            <a:rect l="l" t="t" r="r" b="b"/>
            <a:pathLst>
              <a:path w="1733957" h="1733957">
                <a:moveTo>
                  <a:pt x="0" y="0"/>
                </a:moveTo>
                <a:lnTo>
                  <a:pt x="1733958" y="0"/>
                </a:lnTo>
                <a:lnTo>
                  <a:pt x="1733958" y="1733957"/>
                </a:lnTo>
                <a:lnTo>
                  <a:pt x="0" y="1733957"/>
                </a:lnTo>
                <a:lnTo>
                  <a:pt x="0" y="0"/>
                </a:lnTo>
                <a:close/>
              </a:path>
            </a:pathLst>
          </a:custGeom>
          <a:blipFill>
            <a:blip r:embed="rId5"/>
            <a:stretch>
              <a:fillRect/>
            </a:stretch>
          </a:blipFill>
        </p:spPr>
        <p:txBody>
          <a:bodyPr/>
          <a:lstStyle/>
          <a:p>
            <a:endParaRPr lang="en-MX"/>
          </a:p>
        </p:txBody>
      </p:sp>
      <p:sp>
        <p:nvSpPr>
          <p:cNvPr id="7" name="Freeform 7"/>
          <p:cNvSpPr/>
          <p:nvPr/>
        </p:nvSpPr>
        <p:spPr>
          <a:xfrm>
            <a:off x="7655274" y="5438774"/>
            <a:ext cx="1733957" cy="1733957"/>
          </a:xfrm>
          <a:custGeom>
            <a:avLst/>
            <a:gdLst/>
            <a:ahLst/>
            <a:cxnLst/>
            <a:rect l="l" t="t" r="r" b="b"/>
            <a:pathLst>
              <a:path w="1733957" h="1733957">
                <a:moveTo>
                  <a:pt x="0" y="0"/>
                </a:moveTo>
                <a:lnTo>
                  <a:pt x="1733958" y="0"/>
                </a:lnTo>
                <a:lnTo>
                  <a:pt x="1733958" y="1733957"/>
                </a:lnTo>
                <a:lnTo>
                  <a:pt x="0" y="1733957"/>
                </a:lnTo>
                <a:lnTo>
                  <a:pt x="0" y="0"/>
                </a:lnTo>
                <a:close/>
              </a:path>
            </a:pathLst>
          </a:custGeom>
          <a:blipFill>
            <a:blip r:embed="rId5"/>
            <a:stretch>
              <a:fillRect/>
            </a:stretch>
          </a:blipFill>
        </p:spPr>
        <p:txBody>
          <a:bodyPr/>
          <a:lstStyle/>
          <a:p>
            <a:endParaRPr lang="en-MX"/>
          </a:p>
        </p:txBody>
      </p:sp>
      <p:sp>
        <p:nvSpPr>
          <p:cNvPr id="8" name="Freeform 8"/>
          <p:cNvSpPr/>
          <p:nvPr/>
        </p:nvSpPr>
        <p:spPr>
          <a:xfrm>
            <a:off x="7655274" y="7584177"/>
            <a:ext cx="1733957" cy="1733957"/>
          </a:xfrm>
          <a:custGeom>
            <a:avLst/>
            <a:gdLst/>
            <a:ahLst/>
            <a:cxnLst/>
            <a:rect l="l" t="t" r="r" b="b"/>
            <a:pathLst>
              <a:path w="1733957" h="1733957">
                <a:moveTo>
                  <a:pt x="0" y="0"/>
                </a:moveTo>
                <a:lnTo>
                  <a:pt x="1733958" y="0"/>
                </a:lnTo>
                <a:lnTo>
                  <a:pt x="1733958" y="1733957"/>
                </a:lnTo>
                <a:lnTo>
                  <a:pt x="0" y="1733957"/>
                </a:lnTo>
                <a:lnTo>
                  <a:pt x="0" y="0"/>
                </a:lnTo>
                <a:close/>
              </a:path>
            </a:pathLst>
          </a:custGeom>
          <a:blipFill>
            <a:blip r:embed="rId5"/>
            <a:stretch>
              <a:fillRect/>
            </a:stretch>
          </a:blipFill>
        </p:spPr>
        <p:txBody>
          <a:bodyPr/>
          <a:lstStyle/>
          <a:p>
            <a:endParaRPr lang="en-MX"/>
          </a:p>
        </p:txBody>
      </p:sp>
      <p:sp>
        <p:nvSpPr>
          <p:cNvPr id="9" name="TextBox 8">
            <a:extLst>
              <a:ext uri="{FF2B5EF4-FFF2-40B4-BE49-F238E27FC236}">
                <a16:creationId xmlns:a16="http://schemas.microsoft.com/office/drawing/2014/main" id="{2F088C16-4EA9-AE51-576D-B64DEF0B4234}"/>
              </a:ext>
            </a:extLst>
          </p:cNvPr>
          <p:cNvSpPr txBox="1"/>
          <p:nvPr/>
        </p:nvSpPr>
        <p:spPr>
          <a:xfrm>
            <a:off x="7811015" y="1051015"/>
            <a:ext cx="1522798" cy="1477328"/>
          </a:xfrm>
          <a:prstGeom prst="rect">
            <a:avLst/>
          </a:prstGeom>
          <a:noFill/>
        </p:spPr>
        <p:txBody>
          <a:bodyPr wrap="square" rtlCol="0">
            <a:spAutoFit/>
          </a:bodyPr>
          <a:lstStyle/>
          <a:p>
            <a:r>
              <a:rPr lang="en-US" sz="9000" b="1">
                <a:solidFill>
                  <a:schemeClr val="bg1"/>
                </a:solidFill>
                <a:latin typeface="Indivisa Display Sans Heavy" pitchFamily="2" charset="0"/>
              </a:rPr>
              <a:t>01</a:t>
            </a:r>
            <a:endParaRPr lang="en-MX" sz="9000" b="1">
              <a:solidFill>
                <a:schemeClr val="bg1"/>
              </a:solidFill>
              <a:latin typeface="Indivisa Display Sans Heavy" pitchFamily="2" charset="0"/>
            </a:endParaRPr>
          </a:p>
        </p:txBody>
      </p:sp>
      <p:sp>
        <p:nvSpPr>
          <p:cNvPr id="10" name="TextBox 9">
            <a:extLst>
              <a:ext uri="{FF2B5EF4-FFF2-40B4-BE49-F238E27FC236}">
                <a16:creationId xmlns:a16="http://schemas.microsoft.com/office/drawing/2014/main" id="{464C32A7-C333-023E-C347-989CE5E57D4C}"/>
              </a:ext>
            </a:extLst>
          </p:cNvPr>
          <p:cNvSpPr txBox="1"/>
          <p:nvPr/>
        </p:nvSpPr>
        <p:spPr>
          <a:xfrm>
            <a:off x="1178642" y="4490815"/>
            <a:ext cx="4076700" cy="3539430"/>
          </a:xfrm>
          <a:prstGeom prst="rect">
            <a:avLst/>
          </a:prstGeom>
          <a:noFill/>
        </p:spPr>
        <p:txBody>
          <a:bodyPr wrap="square">
            <a:spAutoFit/>
          </a:bodyPr>
          <a:lstStyle/>
          <a:p>
            <a:pPr algn="just"/>
            <a:r>
              <a:rPr lang="en-MX" sz="3200">
                <a:solidFill>
                  <a:schemeClr val="bg1"/>
                </a:solidFill>
                <a:latin typeface="Indivisa Display Sans" pitchFamily="2" charset="0"/>
              </a:rPr>
              <a:t>Lorem ipsum dolor sit amet, consectetuer adipiscing elit, sed diam nonummy nibh euismod tincidunt ut laoreet dolore magna aliquam erat</a:t>
            </a:r>
          </a:p>
        </p:txBody>
      </p:sp>
      <p:sp>
        <p:nvSpPr>
          <p:cNvPr id="11" name="TextBox 10">
            <a:extLst>
              <a:ext uri="{FF2B5EF4-FFF2-40B4-BE49-F238E27FC236}">
                <a16:creationId xmlns:a16="http://schemas.microsoft.com/office/drawing/2014/main" id="{7638389D-E0FB-E780-7FFB-769CAE8A24BD}"/>
              </a:ext>
            </a:extLst>
          </p:cNvPr>
          <p:cNvSpPr txBox="1"/>
          <p:nvPr/>
        </p:nvSpPr>
        <p:spPr>
          <a:xfrm>
            <a:off x="9801601" y="1051015"/>
            <a:ext cx="6472009" cy="1569660"/>
          </a:xfrm>
          <a:prstGeom prst="rect">
            <a:avLst/>
          </a:prstGeom>
          <a:noFill/>
        </p:spPr>
        <p:txBody>
          <a:bodyPr wrap="square">
            <a:spAutoFit/>
          </a:bodyPr>
          <a:lstStyle/>
          <a:p>
            <a:r>
              <a:rPr lang="en-MX" sz="3200">
                <a:solidFill>
                  <a:srgbClr val="2F3C54"/>
                </a:solidFill>
                <a:latin typeface="Indivisa Display Sans" pitchFamily="2" charset="0"/>
              </a:rPr>
              <a:t>Lorem ipsum dolor sit amet, consectetuer adipiscing elit, sed diam nonummy nibh</a:t>
            </a:r>
          </a:p>
        </p:txBody>
      </p:sp>
      <p:sp>
        <p:nvSpPr>
          <p:cNvPr id="12" name="TextBox 11">
            <a:extLst>
              <a:ext uri="{FF2B5EF4-FFF2-40B4-BE49-F238E27FC236}">
                <a16:creationId xmlns:a16="http://schemas.microsoft.com/office/drawing/2014/main" id="{1BE7BA35-DE02-CC4C-93FE-D310EF2238BD}"/>
              </a:ext>
            </a:extLst>
          </p:cNvPr>
          <p:cNvSpPr txBox="1"/>
          <p:nvPr/>
        </p:nvSpPr>
        <p:spPr>
          <a:xfrm>
            <a:off x="9801601" y="3295451"/>
            <a:ext cx="6472009" cy="1569660"/>
          </a:xfrm>
          <a:prstGeom prst="rect">
            <a:avLst/>
          </a:prstGeom>
          <a:noFill/>
        </p:spPr>
        <p:txBody>
          <a:bodyPr wrap="square">
            <a:spAutoFit/>
          </a:bodyPr>
          <a:lstStyle/>
          <a:p>
            <a:r>
              <a:rPr lang="en-MX" sz="3200">
                <a:solidFill>
                  <a:srgbClr val="2F3C54"/>
                </a:solidFill>
                <a:latin typeface="Indivisa Display Sans" pitchFamily="2" charset="0"/>
              </a:rPr>
              <a:t>Lorem ipsum dolor sit amet, consectetuer adipiscing elit, sed diam nonummy nibh</a:t>
            </a:r>
          </a:p>
        </p:txBody>
      </p:sp>
      <p:sp>
        <p:nvSpPr>
          <p:cNvPr id="13" name="TextBox 12">
            <a:extLst>
              <a:ext uri="{FF2B5EF4-FFF2-40B4-BE49-F238E27FC236}">
                <a16:creationId xmlns:a16="http://schemas.microsoft.com/office/drawing/2014/main" id="{D7B87F5F-3FBD-14C1-4453-D17912D2F652}"/>
              </a:ext>
            </a:extLst>
          </p:cNvPr>
          <p:cNvSpPr txBox="1"/>
          <p:nvPr/>
        </p:nvSpPr>
        <p:spPr>
          <a:xfrm>
            <a:off x="9801601" y="5456760"/>
            <a:ext cx="6472009" cy="1569660"/>
          </a:xfrm>
          <a:prstGeom prst="rect">
            <a:avLst/>
          </a:prstGeom>
          <a:noFill/>
        </p:spPr>
        <p:txBody>
          <a:bodyPr wrap="square">
            <a:spAutoFit/>
          </a:bodyPr>
          <a:lstStyle/>
          <a:p>
            <a:r>
              <a:rPr lang="en-MX" sz="3200">
                <a:solidFill>
                  <a:srgbClr val="2F3C54"/>
                </a:solidFill>
                <a:latin typeface="Indivisa Display Sans" pitchFamily="2" charset="0"/>
              </a:rPr>
              <a:t>Lorem ipsum dolor sit amet, consectetuer adipiscing elit, sed diam nonummy nibh</a:t>
            </a:r>
          </a:p>
        </p:txBody>
      </p:sp>
      <p:sp>
        <p:nvSpPr>
          <p:cNvPr id="14" name="TextBox 13">
            <a:extLst>
              <a:ext uri="{FF2B5EF4-FFF2-40B4-BE49-F238E27FC236}">
                <a16:creationId xmlns:a16="http://schemas.microsoft.com/office/drawing/2014/main" id="{8837CEE5-00E0-E25F-0D66-F683938919E7}"/>
              </a:ext>
            </a:extLst>
          </p:cNvPr>
          <p:cNvSpPr txBox="1"/>
          <p:nvPr/>
        </p:nvSpPr>
        <p:spPr>
          <a:xfrm>
            <a:off x="9801601" y="7618069"/>
            <a:ext cx="6472009" cy="1569660"/>
          </a:xfrm>
          <a:prstGeom prst="rect">
            <a:avLst/>
          </a:prstGeom>
          <a:noFill/>
        </p:spPr>
        <p:txBody>
          <a:bodyPr wrap="square">
            <a:spAutoFit/>
          </a:bodyPr>
          <a:lstStyle/>
          <a:p>
            <a:r>
              <a:rPr lang="en-MX" sz="3200">
                <a:solidFill>
                  <a:srgbClr val="2F3C54"/>
                </a:solidFill>
                <a:latin typeface="Indivisa Display Sans" pitchFamily="2" charset="0"/>
              </a:rPr>
              <a:t>Lorem ipsum dolor sit amet, consectetuer adipiscing elit, sed diam nonummy nibh</a:t>
            </a:r>
          </a:p>
        </p:txBody>
      </p:sp>
      <p:sp>
        <p:nvSpPr>
          <p:cNvPr id="15" name="TextBox 14">
            <a:extLst>
              <a:ext uri="{FF2B5EF4-FFF2-40B4-BE49-F238E27FC236}">
                <a16:creationId xmlns:a16="http://schemas.microsoft.com/office/drawing/2014/main" id="{71BFB0F5-406C-0EFE-8E76-41EC63E1E6CE}"/>
              </a:ext>
            </a:extLst>
          </p:cNvPr>
          <p:cNvSpPr txBox="1"/>
          <p:nvPr/>
        </p:nvSpPr>
        <p:spPr>
          <a:xfrm>
            <a:off x="7714843" y="3285172"/>
            <a:ext cx="1733957" cy="1477328"/>
          </a:xfrm>
          <a:prstGeom prst="rect">
            <a:avLst/>
          </a:prstGeom>
          <a:noFill/>
        </p:spPr>
        <p:txBody>
          <a:bodyPr wrap="square" rtlCol="0">
            <a:spAutoFit/>
          </a:bodyPr>
          <a:lstStyle/>
          <a:p>
            <a:r>
              <a:rPr lang="en-US" sz="9000" b="1">
                <a:solidFill>
                  <a:schemeClr val="bg1"/>
                </a:solidFill>
                <a:latin typeface="Indivisa Display Sans Heavy" pitchFamily="2" charset="0"/>
              </a:rPr>
              <a:t>02</a:t>
            </a:r>
            <a:endParaRPr lang="en-MX" sz="9000" b="1">
              <a:solidFill>
                <a:schemeClr val="bg1"/>
              </a:solidFill>
              <a:latin typeface="Indivisa Display Sans Heavy" pitchFamily="2" charset="0"/>
            </a:endParaRPr>
          </a:p>
        </p:txBody>
      </p:sp>
      <p:sp>
        <p:nvSpPr>
          <p:cNvPr id="16" name="TextBox 15">
            <a:extLst>
              <a:ext uri="{FF2B5EF4-FFF2-40B4-BE49-F238E27FC236}">
                <a16:creationId xmlns:a16="http://schemas.microsoft.com/office/drawing/2014/main" id="{D3ECC5BC-4382-A397-004E-CBD52E93E63A}"/>
              </a:ext>
            </a:extLst>
          </p:cNvPr>
          <p:cNvSpPr txBox="1"/>
          <p:nvPr/>
        </p:nvSpPr>
        <p:spPr>
          <a:xfrm>
            <a:off x="7811015" y="5571172"/>
            <a:ext cx="1522798" cy="1477328"/>
          </a:xfrm>
          <a:prstGeom prst="rect">
            <a:avLst/>
          </a:prstGeom>
          <a:noFill/>
        </p:spPr>
        <p:txBody>
          <a:bodyPr wrap="square" rtlCol="0">
            <a:spAutoFit/>
          </a:bodyPr>
          <a:lstStyle/>
          <a:p>
            <a:r>
              <a:rPr lang="en-US" sz="9000" b="1">
                <a:solidFill>
                  <a:schemeClr val="bg1"/>
                </a:solidFill>
                <a:latin typeface="Indivisa Display Sans Heavy" pitchFamily="2" charset="0"/>
              </a:rPr>
              <a:t>03</a:t>
            </a:r>
            <a:endParaRPr lang="en-MX" sz="9000" b="1">
              <a:solidFill>
                <a:schemeClr val="bg1"/>
              </a:solidFill>
              <a:latin typeface="Indivisa Display Sans Heavy" pitchFamily="2" charset="0"/>
            </a:endParaRPr>
          </a:p>
        </p:txBody>
      </p:sp>
      <p:sp>
        <p:nvSpPr>
          <p:cNvPr id="17" name="TextBox 16">
            <a:extLst>
              <a:ext uri="{FF2B5EF4-FFF2-40B4-BE49-F238E27FC236}">
                <a16:creationId xmlns:a16="http://schemas.microsoft.com/office/drawing/2014/main" id="{1966F4A8-BAE4-F144-DB55-04C347A4C161}"/>
              </a:ext>
            </a:extLst>
          </p:cNvPr>
          <p:cNvSpPr txBox="1"/>
          <p:nvPr/>
        </p:nvSpPr>
        <p:spPr>
          <a:xfrm>
            <a:off x="7694061" y="7581900"/>
            <a:ext cx="1678539" cy="1477328"/>
          </a:xfrm>
          <a:prstGeom prst="rect">
            <a:avLst/>
          </a:prstGeom>
          <a:noFill/>
        </p:spPr>
        <p:txBody>
          <a:bodyPr wrap="square" rtlCol="0">
            <a:spAutoFit/>
          </a:bodyPr>
          <a:lstStyle/>
          <a:p>
            <a:r>
              <a:rPr lang="en-US" sz="9000" b="1">
                <a:solidFill>
                  <a:schemeClr val="bg1"/>
                </a:solidFill>
                <a:latin typeface="Indivisa Display Sans Heavy" pitchFamily="2" charset="0"/>
              </a:rPr>
              <a:t>04</a:t>
            </a:r>
            <a:endParaRPr lang="en-MX" sz="9000" b="1">
              <a:solidFill>
                <a:schemeClr val="bg1"/>
              </a:solidFill>
              <a:latin typeface="Indivisa Display Sans Heavy" pitchFamily="2" charset="0"/>
            </a:endParaRPr>
          </a:p>
        </p:txBody>
      </p:sp>
      <p:sp>
        <p:nvSpPr>
          <p:cNvPr id="18" name="TextBox 17">
            <a:extLst>
              <a:ext uri="{FF2B5EF4-FFF2-40B4-BE49-F238E27FC236}">
                <a16:creationId xmlns:a16="http://schemas.microsoft.com/office/drawing/2014/main" id="{F04D6FCA-7AE3-9226-BC02-1EE0C154F4BE}"/>
              </a:ext>
            </a:extLst>
          </p:cNvPr>
          <p:cNvSpPr txBox="1"/>
          <p:nvPr/>
        </p:nvSpPr>
        <p:spPr>
          <a:xfrm>
            <a:off x="1016157" y="2546508"/>
            <a:ext cx="4311712" cy="1477328"/>
          </a:xfrm>
          <a:prstGeom prst="rect">
            <a:avLst/>
          </a:prstGeom>
          <a:noFill/>
        </p:spPr>
        <p:txBody>
          <a:bodyPr wrap="square" rtlCol="0">
            <a:spAutoFit/>
          </a:bodyPr>
          <a:lstStyle/>
          <a:p>
            <a:r>
              <a:rPr lang="en-US" sz="9000" b="1">
                <a:solidFill>
                  <a:schemeClr val="bg1"/>
                </a:solidFill>
                <a:latin typeface="Indivisa Display Sans Heavy" pitchFamily="2" charset="0"/>
              </a:rPr>
              <a:t>TÍTULO</a:t>
            </a:r>
            <a:endParaRPr lang="en-MX" sz="9000" b="1">
              <a:solidFill>
                <a:schemeClr val="bg1"/>
              </a:solidFill>
              <a:latin typeface="Indivisa Display Sans Heavy" pitchFamily="2" charset="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A403317F31AE845A3B294C6829B37A2" ma:contentTypeVersion="15" ma:contentTypeDescription="Create a new document." ma:contentTypeScope="" ma:versionID="0ca8d8f92aef68535c7a6d3d73bd38e5">
  <xsd:schema xmlns:xsd="http://www.w3.org/2001/XMLSchema" xmlns:xs="http://www.w3.org/2001/XMLSchema" xmlns:p="http://schemas.microsoft.com/office/2006/metadata/properties" xmlns:ns2="361fc6a3-d6b6-46d9-9d95-d742a3e5ce9e" xmlns:ns3="556ef5a9-ec4b-42da-bdca-809eaf65a79b" targetNamespace="http://schemas.microsoft.com/office/2006/metadata/properties" ma:root="true" ma:fieldsID="02c03520aa5207b0a66c0026a55940ec" ns2:_="" ns3:_="">
    <xsd:import namespace="361fc6a3-d6b6-46d9-9d95-d742a3e5ce9e"/>
    <xsd:import namespace="556ef5a9-ec4b-42da-bdca-809eaf65a79b"/>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2:MediaServiceAutoTags" minOccurs="0"/>
                <xsd:element ref="ns2:MediaServiceOCR" minOccurs="0"/>
                <xsd:element ref="ns2:MediaServiceGenerationTime" minOccurs="0"/>
                <xsd:element ref="ns2:MediaServiceEventHashCode" minOccurs="0"/>
                <xsd:element ref="ns3:SharedWithUsers" minOccurs="0"/>
                <xsd:element ref="ns3:SharedWithDetail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61fc6a3-d6b6-46d9-9d95-d742a3e5ce9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LengthInSeconds" ma:index="11" nillable="true" ma:displayName="Length (seconds)" ma:internalName="MediaLengthInSeconds" ma:readOnly="true">
      <xsd:simpleType>
        <xsd:restriction base="dms:Unknow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lcf76f155ced4ddcb4097134ff3c332f" ma:index="19" nillable="true" ma:taxonomy="true" ma:internalName="lcf76f155ced4ddcb4097134ff3c332f" ma:taxonomyFieldName="MediaServiceImageTags" ma:displayName="Image Tags" ma:readOnly="false" ma:fieldId="{5cf76f15-5ced-4ddc-b409-7134ff3c332f}" ma:taxonomyMulti="true" ma:sspId="87ecbfd5-cda3-47e4-943a-e8de52f1c868"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1" nillable="true" ma:displayName="MediaServiceObjectDetectorVersions" ma:hidden="true" ma:indexed="true" ma:internalName="MediaServiceObjectDetectorVersions" ma:readOnly="true">
      <xsd:simpleType>
        <xsd:restriction base="dms:Text"/>
      </xsd:simpleType>
    </xsd:element>
    <xsd:element name="MediaServiceSearchProperties" ma:index="22"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556ef5a9-ec4b-42da-bdca-809eaf65a79b"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element name="TaxCatchAll" ma:index="20" nillable="true" ma:displayName="Taxonomy Catch All Column" ma:hidden="true" ma:list="{c189ada2-876a-41e9-955f-e2215176c1c2}" ma:internalName="TaxCatchAll" ma:showField="CatchAllData" ma:web="556ef5a9-ec4b-42da-bdca-809eaf65a79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361fc6a3-d6b6-46d9-9d95-d742a3e5ce9e">
      <Terms xmlns="http://schemas.microsoft.com/office/infopath/2007/PartnerControls"/>
    </lcf76f155ced4ddcb4097134ff3c332f>
    <TaxCatchAll xmlns="556ef5a9-ec4b-42da-bdca-809eaf65a79b"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0701291-769F-449D-B11E-9BDC6DA3B62C}">
  <ds:schemaRefs>
    <ds:schemaRef ds:uri="361fc6a3-d6b6-46d9-9d95-d742a3e5ce9e"/>
    <ds:schemaRef ds:uri="556ef5a9-ec4b-42da-bdca-809eaf65a79b"/>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7A4EF18B-3EAE-4908-9CB7-1902F931E579}">
  <ds:schemaRefs>
    <ds:schemaRef ds:uri="http://schemas.microsoft.com/office/2006/documentManagement/types"/>
    <ds:schemaRef ds:uri="http://www.w3.org/XML/1998/namespace"/>
    <ds:schemaRef ds:uri="http://schemas.microsoft.com/office/infopath/2007/PartnerControls"/>
    <ds:schemaRef ds:uri="361fc6a3-d6b6-46d9-9d95-d742a3e5ce9e"/>
    <ds:schemaRef ds:uri="http://schemas.openxmlformats.org/package/2006/metadata/core-properties"/>
    <ds:schemaRef ds:uri="http://purl.org/dc/dcmitype/"/>
    <ds:schemaRef ds:uri="http://purl.org/dc/terms/"/>
    <ds:schemaRef ds:uri="http://purl.org/dc/elements/1.1/"/>
    <ds:schemaRef ds:uri="556ef5a9-ec4b-42da-bdca-809eaf65a79b"/>
    <ds:schemaRef ds:uri="http://schemas.microsoft.com/office/2006/metadata/properties"/>
  </ds:schemaRefs>
</ds:datastoreItem>
</file>

<file path=customXml/itemProps3.xml><?xml version="1.0" encoding="utf-8"?>
<ds:datastoreItem xmlns:ds="http://schemas.openxmlformats.org/officeDocument/2006/customXml" ds:itemID="{93581384-3691-49A5-9193-02EC0B9FA9D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0</TotalTime>
  <Words>339</Words>
  <Application>Microsoft Office PowerPoint</Application>
  <PresentationFormat>Personalizado</PresentationFormat>
  <Paragraphs>29</Paragraphs>
  <Slides>6</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6</vt:i4>
      </vt:variant>
    </vt:vector>
  </HeadingPairs>
  <TitlesOfParts>
    <vt:vector size="11" baseType="lpstr">
      <vt:lpstr>Calibri</vt:lpstr>
      <vt:lpstr>Indivisa Display Sans Heavy</vt:lpstr>
      <vt:lpstr>Indivisa Display Sans</vt:lpstr>
      <vt:lpstr>Arial</vt:lpstr>
      <vt:lpstr>Office Theme</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Hipolito Aguilar</dc:creator>
  <cp:lastModifiedBy>Hipolito Aguilar</cp:lastModifiedBy>
  <cp:revision>2</cp:revision>
  <dcterms:created xsi:type="dcterms:W3CDTF">2006-08-16T00:00:00Z</dcterms:created>
  <dcterms:modified xsi:type="dcterms:W3CDTF">2025-06-18T21:31:16Z</dcterms:modified>
  <dc:identifier>DAGda5YFvR8</dc:identifier>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0x0101007A403317F31AE845A3B294C6829B37A2</vt:lpwstr>
  </property>
  <property fmtid="{D5CDD505-2E9C-101B-9397-08002B2CF9AE}" pid="3" name="MediaServiceImageTags">
    <vt:lpwstr/>
  </property>
</Properties>
</file>