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75"/>
  </p:normalViewPr>
  <p:slideViewPr>
    <p:cSldViewPr snapToGrid="0" snapToObjects="1">
      <p:cViewPr varScale="1">
        <p:scale>
          <a:sx n="109" d="100"/>
          <a:sy n="109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polito Aguilar" userId="e9c92ed0-93a2-4562-9f3e-96d3f62c00ca" providerId="ADAL" clId="{CD6F3034-D21F-439F-B4AF-8CE8E4F82A0F}"/>
    <pc:docChg chg="undo custSel modSld">
      <pc:chgData name="Hipolito Aguilar" userId="e9c92ed0-93a2-4562-9f3e-96d3f62c00ca" providerId="ADAL" clId="{CD6F3034-D21F-439F-B4AF-8CE8E4F82A0F}" dt="2025-06-18T21:35:32.391" v="3" actId="1076"/>
      <pc:docMkLst>
        <pc:docMk/>
      </pc:docMkLst>
      <pc:sldChg chg="addSp modSp mod">
        <pc:chgData name="Hipolito Aguilar" userId="e9c92ed0-93a2-4562-9f3e-96d3f62c00ca" providerId="ADAL" clId="{CD6F3034-D21F-439F-B4AF-8CE8E4F82A0F}" dt="2025-06-18T21:35:32.391" v="3" actId="1076"/>
        <pc:sldMkLst>
          <pc:docMk/>
          <pc:sldMk cId="2484067514" sldId="256"/>
        </pc:sldMkLst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3" creationId="{FEE7927D-64DB-489F-9245-9DC4ECF73F28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4" creationId="{1AE23B95-2D74-9147-AF8D-0F84385E75CC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5" creationId="{1AFACBB3-E4D5-B643-AF96-E2FA14F36E07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6" creationId="{D2927F97-1A0B-5040-9A55-58BE60326A6A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" creationId="{1513B4B5-3601-5A47-A44B-266FA13C36E1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8" creationId="{AE2659D7-FC50-4549-BF7B-F10BD9EC218A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9" creationId="{65FD05A8-687D-C146-8B6A-E3A2B6495A5F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0" creationId="{77EEBF8C-2D89-A44D-870F-D9D8F41A7098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1" creationId="{2B4DD8B4-0F52-EC4B-80E3-FA81CFE4DE85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2" creationId="{05292CD7-E67D-4046-854D-00375E283AA4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4" creationId="{0E959636-3449-094C-B46B-710B3E47E04C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5" creationId="{54C1F92A-4317-784E-9F2E-F7B3E0A968EA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6" creationId="{26A355B9-DD87-A643-94CB-8F40288AEF77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7" creationId="{C6C264FC-5E94-9F47-A89E-635CD6D56280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8" creationId="{779F9189-1290-CB41-AB38-F83FAEA806F1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19" creationId="{5654B3B0-B64E-674E-A716-6DC2FCE61F8D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0" creationId="{D815C85C-3870-C746-AA9B-DF7044002471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1" creationId="{F289915F-A687-6145-8EC6-9BC0E50997E0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2" creationId="{FAE6CEF2-1457-574B-90EF-4A0784D3493E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3" creationId="{35371EB4-7671-F049-85A0-C3640CF055D1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4" creationId="{EEC9C916-B906-2F46-8B82-5BC8AD3B41CA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5" creationId="{2162A502-B9D7-3B47-8622-C220CF8C9C95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6" creationId="{51FD0E4D-751C-4242-9B92-5B692BE9E170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7" creationId="{01E194BD-8A37-9046-98EF-9E8615B6820C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8" creationId="{7F6BB53B-E19A-E745-842F-A98A921C11F8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29" creationId="{8D927191-6B26-824A-83FE-559B5359BD74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30" creationId="{763A0D8C-24B2-8E46-B39A-25B4462DBCC0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49" creationId="{4A9B3D23-E9EC-394E-A952-E7311515BC6F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0" creationId="{D8C079C4-C701-44B7-935E-20D49E86D8C1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1" creationId="{316886FC-09B2-414E-BC17-D86028EB32F3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2" creationId="{8FBE6CA9-C146-4461-8FC6-568EB717FCFB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3" creationId="{E7566A10-4EA1-4513-B2D6-377C3B3DD853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4" creationId="{5309A011-9BFC-4E39-A3FD-08EC733F93AA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5" creationId="{0C9606F0-2CD8-43A2-BE01-436645B14848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6" creationId="{BD7FAFEC-462F-46AF-B180-6DDCF35EA692}"/>
          </ac:spMkLst>
        </pc:spChg>
        <pc:spChg chg="mod">
          <ac:chgData name="Hipolito Aguilar" userId="e9c92ed0-93a2-4562-9f3e-96d3f62c00ca" providerId="ADAL" clId="{CD6F3034-D21F-439F-B4AF-8CE8E4F82A0F}" dt="2025-06-18T21:35:32.391" v="3" actId="1076"/>
          <ac:spMkLst>
            <pc:docMk/>
            <pc:sldMk cId="2484067514" sldId="256"/>
            <ac:spMk id="77" creationId="{991FA8DE-8891-4C46-BC75-42FDF128BA14}"/>
          </ac:spMkLst>
        </pc:s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2" creationId="{61DC9A37-3ABA-4DBA-ACD3-1A27924D5062}"/>
          </ac:grpSpMkLst>
        </pc:grpChg>
        <pc:grpChg chg="add 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13" creationId="{239E72BD-020A-4476-A2B5-3B27EAE351ED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48" creationId="{2DCD3BA6-9EF3-604D-A400-1E5FB418653D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0" creationId="{2F3A68F0-4DC1-4C4B-A9C0-4A2E835BA1F0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1" creationId="{203B7014-0516-AF43-B3AD-B1CDC6987D15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2" creationId="{45BBAA66-FE99-784C-B21C-A3F29A455390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3" creationId="{E9C717E5-3259-D84A-97A0-9B8B3188D9DA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4" creationId="{BBE7A723-D193-9B42-984F-11917E4B9D13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5" creationId="{BE67BF42-DC35-6140-AE62-52B043B78A7E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6" creationId="{165E2C5F-8C0C-A248-8FDF-7B708292EDE9}"/>
          </ac:grpSpMkLst>
        </pc:grpChg>
        <pc:grpChg chg="mod">
          <ac:chgData name="Hipolito Aguilar" userId="e9c92ed0-93a2-4562-9f3e-96d3f62c00ca" providerId="ADAL" clId="{CD6F3034-D21F-439F-B4AF-8CE8E4F82A0F}" dt="2025-06-18T21:35:32.391" v="3" actId="1076"/>
          <ac:grpSpMkLst>
            <pc:docMk/>
            <pc:sldMk cId="2484067514" sldId="256"/>
            <ac:grpSpMk id="57" creationId="{33CC6767-FE9C-8F47-8617-36C66A015721}"/>
          </ac:grpSpMkLst>
        </pc:grp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58" creationId="{7460E18C-6CE1-466F-B2F8-741A34C403AE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0" creationId="{48F7664A-3037-429F-926D-453600C267B5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1" creationId="{1D84811D-8560-40FC-A3A5-C85993288DC7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2" creationId="{5871E7D0-BB6D-419E-AABE-BA0C915A751F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3" creationId="{3126F8A0-9680-409A-B361-A7147DF28208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4" creationId="{823B5EF9-D0FA-436D-B32C-21225890DD20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5" creationId="{53C4C33B-2F9F-4AE2-BE56-A6F892F209CB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6" creationId="{6710C375-389D-4596-82D0-8D0011BB9671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7" creationId="{377D3BA8-464B-4C47-82CB-1E9C526CA5C8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8" creationId="{B0C39A03-BD6D-468F-AD21-A113AD0FA717}"/>
          </ac:picMkLst>
        </pc:picChg>
        <pc:picChg chg="mod">
          <ac:chgData name="Hipolito Aguilar" userId="e9c92ed0-93a2-4562-9f3e-96d3f62c00ca" providerId="ADAL" clId="{CD6F3034-D21F-439F-B4AF-8CE8E4F82A0F}" dt="2025-06-18T21:35:32.391" v="3" actId="1076"/>
          <ac:picMkLst>
            <pc:docMk/>
            <pc:sldMk cId="2484067514" sldId="256"/>
            <ac:picMk id="69" creationId="{5F717A7C-6849-4E9D-913D-BC5E59D37ED3}"/>
          </ac:picMkLst>
        </pc:picChg>
      </pc:sldChg>
    </pc:docChg>
  </pc:docChgLst>
  <pc:docChgLst>
    <pc:chgData name="Hipolito Aguilar" userId="e9c92ed0-93a2-4562-9f3e-96d3f62c00ca" providerId="ADAL" clId="{C87B4ECD-4097-4D0D-8605-06A1714CCD93}"/>
    <pc:docChg chg="undo custSel addSld delSld modSld">
      <pc:chgData name="Hipolito Aguilar" userId="e9c92ed0-93a2-4562-9f3e-96d3f62c00ca" providerId="ADAL" clId="{C87B4ECD-4097-4D0D-8605-06A1714CCD93}" dt="2024-04-15T21:06:03.474" v="249" actId="47"/>
      <pc:docMkLst>
        <pc:docMk/>
      </pc:docMkLst>
      <pc:sldChg chg="addSp delSp modSp mod">
        <pc:chgData name="Hipolito Aguilar" userId="e9c92ed0-93a2-4562-9f3e-96d3f62c00ca" providerId="ADAL" clId="{C87B4ECD-4097-4D0D-8605-06A1714CCD93}" dt="2024-04-15T20:47:16.271" v="248" actId="1076"/>
        <pc:sldMkLst>
          <pc:docMk/>
          <pc:sldMk cId="2484067514" sldId="256"/>
        </pc:sldMkLst>
        <pc:spChg chg="add mod">
          <ac:chgData name="Hipolito Aguilar" userId="e9c92ed0-93a2-4562-9f3e-96d3f62c00ca" providerId="ADAL" clId="{C87B4ECD-4097-4D0D-8605-06A1714CCD93}" dt="2024-04-15T20:45:55.897" v="228" actId="12789"/>
          <ac:spMkLst>
            <pc:docMk/>
            <pc:sldMk cId="2484067514" sldId="256"/>
            <ac:spMk id="3" creationId="{FEE7927D-64DB-489F-9245-9DC4ECF73F28}"/>
          </ac:spMkLst>
        </pc:spChg>
        <pc:spChg chg="mod">
          <ac:chgData name="Hipolito Aguilar" userId="e9c92ed0-93a2-4562-9f3e-96d3f62c00ca" providerId="ADAL" clId="{C87B4ECD-4097-4D0D-8605-06A1714CCD93}" dt="2024-04-15T20:36:42.171" v="156" actId="2711"/>
          <ac:spMkLst>
            <pc:docMk/>
            <pc:sldMk cId="2484067514" sldId="256"/>
            <ac:spMk id="4" creationId="{1AE23B95-2D74-9147-AF8D-0F84385E75CC}"/>
          </ac:spMkLst>
        </pc:spChg>
        <pc:spChg chg="mod">
          <ac:chgData name="Hipolito Aguilar" userId="e9c92ed0-93a2-4562-9f3e-96d3f62c00ca" providerId="ADAL" clId="{C87B4ECD-4097-4D0D-8605-06A1714CCD93}" dt="2024-04-15T20:42:17.806" v="181" actId="255"/>
          <ac:spMkLst>
            <pc:docMk/>
            <pc:sldMk cId="2484067514" sldId="256"/>
            <ac:spMk id="5" creationId="{1AFACBB3-E4D5-B643-AF96-E2FA14F36E07}"/>
          </ac:spMkLst>
        </pc:spChg>
        <pc:spChg chg="mod">
          <ac:chgData name="Hipolito Aguilar" userId="e9c92ed0-93a2-4562-9f3e-96d3f62c00ca" providerId="ADAL" clId="{C87B4ECD-4097-4D0D-8605-06A1714CCD93}" dt="2024-04-15T20:31:56.713" v="59" actId="122"/>
          <ac:spMkLst>
            <pc:docMk/>
            <pc:sldMk cId="2484067514" sldId="256"/>
            <ac:spMk id="8" creationId="{AE2659D7-FC50-4549-BF7B-F10BD9EC218A}"/>
          </ac:spMkLst>
        </pc:spChg>
        <pc:spChg chg="mod">
          <ac:chgData name="Hipolito Aguilar" userId="e9c92ed0-93a2-4562-9f3e-96d3f62c00ca" providerId="ADAL" clId="{C87B4ECD-4097-4D0D-8605-06A1714CCD93}" dt="2024-04-15T20:36:52.714" v="160" actId="2711"/>
          <ac:spMkLst>
            <pc:docMk/>
            <pc:sldMk cId="2484067514" sldId="256"/>
            <ac:spMk id="12" creationId="{05292CD7-E67D-4046-854D-00375E283AA4}"/>
          </ac:spMkLst>
        </pc:spChg>
        <pc:spChg chg="mod">
          <ac:chgData name="Hipolito Aguilar" userId="e9c92ed0-93a2-4562-9f3e-96d3f62c00ca" providerId="ADAL" clId="{C87B4ECD-4097-4D0D-8605-06A1714CCD93}" dt="2024-04-15T20:42:14.197" v="180" actId="255"/>
          <ac:spMkLst>
            <pc:docMk/>
            <pc:sldMk cId="2484067514" sldId="256"/>
            <ac:spMk id="14" creationId="{0E959636-3449-094C-B46B-710B3E47E04C}"/>
          </ac:spMkLst>
        </pc:spChg>
        <pc:spChg chg="mod">
          <ac:chgData name="Hipolito Aguilar" userId="e9c92ed0-93a2-4562-9f3e-96d3f62c00ca" providerId="ADAL" clId="{C87B4ECD-4097-4D0D-8605-06A1714CCD93}" dt="2024-04-15T20:42:10.262" v="179" actId="255"/>
          <ac:spMkLst>
            <pc:docMk/>
            <pc:sldMk cId="2484067514" sldId="256"/>
            <ac:spMk id="15" creationId="{54C1F92A-4317-784E-9F2E-F7B3E0A968EA}"/>
          </ac:spMkLst>
        </pc:spChg>
        <pc:spChg chg="mod">
          <ac:chgData name="Hipolito Aguilar" userId="e9c92ed0-93a2-4562-9f3e-96d3f62c00ca" providerId="ADAL" clId="{C87B4ECD-4097-4D0D-8605-06A1714CCD93}" dt="2024-04-15T20:42:44.814" v="185" actId="255"/>
          <ac:spMkLst>
            <pc:docMk/>
            <pc:sldMk cId="2484067514" sldId="256"/>
            <ac:spMk id="16" creationId="{26A355B9-DD87-A643-94CB-8F40288AEF77}"/>
          </ac:spMkLst>
        </pc:spChg>
        <pc:spChg chg="mod">
          <ac:chgData name="Hipolito Aguilar" userId="e9c92ed0-93a2-4562-9f3e-96d3f62c00ca" providerId="ADAL" clId="{C87B4ECD-4097-4D0D-8605-06A1714CCD93}" dt="2024-04-15T20:42:02.230" v="176" actId="404"/>
          <ac:spMkLst>
            <pc:docMk/>
            <pc:sldMk cId="2484067514" sldId="256"/>
            <ac:spMk id="17" creationId="{C6C264FC-5E94-9F47-A89E-635CD6D56280}"/>
          </ac:spMkLst>
        </pc:spChg>
        <pc:spChg chg="mod">
          <ac:chgData name="Hipolito Aguilar" userId="e9c92ed0-93a2-4562-9f3e-96d3f62c00ca" providerId="ADAL" clId="{C87B4ECD-4097-4D0D-8605-06A1714CCD93}" dt="2024-04-15T20:42:24.806" v="182" actId="255"/>
          <ac:spMkLst>
            <pc:docMk/>
            <pc:sldMk cId="2484067514" sldId="256"/>
            <ac:spMk id="18" creationId="{779F9189-1290-CB41-AB38-F83FAEA806F1}"/>
          </ac:spMkLst>
        </pc:spChg>
        <pc:spChg chg="mod">
          <ac:chgData name="Hipolito Aguilar" userId="e9c92ed0-93a2-4562-9f3e-96d3f62c00ca" providerId="ADAL" clId="{C87B4ECD-4097-4D0D-8605-06A1714CCD93}" dt="2024-04-15T20:42:48.965" v="186" actId="255"/>
          <ac:spMkLst>
            <pc:docMk/>
            <pc:sldMk cId="2484067514" sldId="256"/>
            <ac:spMk id="19" creationId="{5654B3B0-B64E-674E-A716-6DC2FCE61F8D}"/>
          </ac:spMkLst>
        </pc:spChg>
        <pc:spChg chg="mod">
          <ac:chgData name="Hipolito Aguilar" userId="e9c92ed0-93a2-4562-9f3e-96d3f62c00ca" providerId="ADAL" clId="{C87B4ECD-4097-4D0D-8605-06A1714CCD93}" dt="2024-04-15T20:42:30.407" v="183" actId="255"/>
          <ac:spMkLst>
            <pc:docMk/>
            <pc:sldMk cId="2484067514" sldId="256"/>
            <ac:spMk id="20" creationId="{D815C85C-3870-C746-AA9B-DF7044002471}"/>
          </ac:spMkLst>
        </pc:spChg>
        <pc:spChg chg="mod">
          <ac:chgData name="Hipolito Aguilar" userId="e9c92ed0-93a2-4562-9f3e-96d3f62c00ca" providerId="ADAL" clId="{C87B4ECD-4097-4D0D-8605-06A1714CCD93}" dt="2024-04-15T20:42:35.118" v="184" actId="255"/>
          <ac:spMkLst>
            <pc:docMk/>
            <pc:sldMk cId="2484067514" sldId="256"/>
            <ac:spMk id="21" creationId="{F289915F-A687-6145-8EC6-9BC0E50997E0}"/>
          </ac:spMkLst>
        </pc:spChg>
        <pc:spChg chg="mod">
          <ac:chgData name="Hipolito Aguilar" userId="e9c92ed0-93a2-4562-9f3e-96d3f62c00ca" providerId="ADAL" clId="{C87B4ECD-4097-4D0D-8605-06A1714CCD93}" dt="2024-04-15T20:44:08.261" v="205" actId="1076"/>
          <ac:spMkLst>
            <pc:docMk/>
            <pc:sldMk cId="2484067514" sldId="256"/>
            <ac:spMk id="22" creationId="{FAE6CEF2-1457-574B-90EF-4A0784D3493E}"/>
          </ac:spMkLst>
        </pc:spChg>
        <pc:spChg chg="mod">
          <ac:chgData name="Hipolito Aguilar" userId="e9c92ed0-93a2-4562-9f3e-96d3f62c00ca" providerId="ADAL" clId="{C87B4ECD-4097-4D0D-8605-06A1714CCD93}" dt="2024-04-15T20:44:06.037" v="204" actId="1076"/>
          <ac:spMkLst>
            <pc:docMk/>
            <pc:sldMk cId="2484067514" sldId="256"/>
            <ac:spMk id="23" creationId="{35371EB4-7671-F049-85A0-C3640CF055D1}"/>
          </ac:spMkLst>
        </pc:spChg>
        <pc:spChg chg="mod">
          <ac:chgData name="Hipolito Aguilar" userId="e9c92ed0-93a2-4562-9f3e-96d3f62c00ca" providerId="ADAL" clId="{C87B4ECD-4097-4D0D-8605-06A1714CCD93}" dt="2024-04-15T20:44:03.996" v="203" actId="1076"/>
          <ac:spMkLst>
            <pc:docMk/>
            <pc:sldMk cId="2484067514" sldId="256"/>
            <ac:spMk id="24" creationId="{EEC9C916-B906-2F46-8B82-5BC8AD3B41CA}"/>
          </ac:spMkLst>
        </pc:spChg>
        <pc:spChg chg="mod">
          <ac:chgData name="Hipolito Aguilar" userId="e9c92ed0-93a2-4562-9f3e-96d3f62c00ca" providerId="ADAL" clId="{C87B4ECD-4097-4D0D-8605-06A1714CCD93}" dt="2024-04-15T20:44:02.076" v="202" actId="1076"/>
          <ac:spMkLst>
            <pc:docMk/>
            <pc:sldMk cId="2484067514" sldId="256"/>
            <ac:spMk id="25" creationId="{2162A502-B9D7-3B47-8622-C220CF8C9C95}"/>
          </ac:spMkLst>
        </pc:spChg>
        <pc:spChg chg="mod">
          <ac:chgData name="Hipolito Aguilar" userId="e9c92ed0-93a2-4562-9f3e-96d3f62c00ca" providerId="ADAL" clId="{C87B4ECD-4097-4D0D-8605-06A1714CCD93}" dt="2024-04-15T20:43:55.037" v="200" actId="1076"/>
          <ac:spMkLst>
            <pc:docMk/>
            <pc:sldMk cId="2484067514" sldId="256"/>
            <ac:spMk id="26" creationId="{51FD0E4D-751C-4242-9B92-5B692BE9E170}"/>
          </ac:spMkLst>
        </pc:spChg>
        <pc:spChg chg="mod">
          <ac:chgData name="Hipolito Aguilar" userId="e9c92ed0-93a2-4562-9f3e-96d3f62c00ca" providerId="ADAL" clId="{C87B4ECD-4097-4D0D-8605-06A1714CCD93}" dt="2024-04-15T20:46:28.493" v="234" actId="1076"/>
          <ac:spMkLst>
            <pc:docMk/>
            <pc:sldMk cId="2484067514" sldId="256"/>
            <ac:spMk id="27" creationId="{01E194BD-8A37-9046-98EF-9E8615B6820C}"/>
          </ac:spMkLst>
        </pc:spChg>
        <pc:spChg chg="mod">
          <ac:chgData name="Hipolito Aguilar" userId="e9c92ed0-93a2-4562-9f3e-96d3f62c00ca" providerId="ADAL" clId="{C87B4ECD-4097-4D0D-8605-06A1714CCD93}" dt="2024-04-15T20:46:26.284" v="233" actId="1076"/>
          <ac:spMkLst>
            <pc:docMk/>
            <pc:sldMk cId="2484067514" sldId="256"/>
            <ac:spMk id="28" creationId="{7F6BB53B-E19A-E745-842F-A98A921C11F8}"/>
          </ac:spMkLst>
        </pc:spChg>
        <pc:spChg chg="mod">
          <ac:chgData name="Hipolito Aguilar" userId="e9c92ed0-93a2-4562-9f3e-96d3f62c00ca" providerId="ADAL" clId="{C87B4ECD-4097-4D0D-8605-06A1714CCD93}" dt="2024-04-15T20:47:12.736" v="247" actId="1076"/>
          <ac:spMkLst>
            <pc:docMk/>
            <pc:sldMk cId="2484067514" sldId="256"/>
            <ac:spMk id="29" creationId="{8D927191-6B26-824A-83FE-559B5359BD74}"/>
          </ac:spMkLst>
        </pc:spChg>
        <pc:spChg chg="mod">
          <ac:chgData name="Hipolito Aguilar" userId="e9c92ed0-93a2-4562-9f3e-96d3f62c00ca" providerId="ADAL" clId="{C87B4ECD-4097-4D0D-8605-06A1714CCD93}" dt="2024-04-15T20:47:16.271" v="248" actId="1076"/>
          <ac:spMkLst>
            <pc:docMk/>
            <pc:sldMk cId="2484067514" sldId="256"/>
            <ac:spMk id="30" creationId="{763A0D8C-24B2-8E46-B39A-25B4462DBCC0}"/>
          </ac:spMkLst>
        </pc:spChg>
        <pc:spChg chg="del">
          <ac:chgData name="Hipolito Aguilar" userId="e9c92ed0-93a2-4562-9f3e-96d3f62c00ca" providerId="ADAL" clId="{C87B4ECD-4097-4D0D-8605-06A1714CCD93}" dt="2024-04-15T20:31:53.560" v="58" actId="478"/>
          <ac:spMkLst>
            <pc:docMk/>
            <pc:sldMk cId="2484067514" sldId="256"/>
            <ac:spMk id="59" creationId="{BB0CC851-91CD-2249-8EA0-28762DCF69ED}"/>
          </ac:spMkLst>
        </pc:spChg>
        <pc:spChg chg="add mod">
          <ac:chgData name="Hipolito Aguilar" userId="e9c92ed0-93a2-4562-9f3e-96d3f62c00ca" providerId="ADAL" clId="{C87B4ECD-4097-4D0D-8605-06A1714CCD93}" dt="2024-04-15T20:45:55.897" v="228" actId="12789"/>
          <ac:spMkLst>
            <pc:docMk/>
            <pc:sldMk cId="2484067514" sldId="256"/>
            <ac:spMk id="70" creationId="{D8C079C4-C701-44B7-935E-20D49E86D8C1}"/>
          </ac:spMkLst>
        </pc:spChg>
        <pc:spChg chg="add mod">
          <ac:chgData name="Hipolito Aguilar" userId="e9c92ed0-93a2-4562-9f3e-96d3f62c00ca" providerId="ADAL" clId="{C87B4ECD-4097-4D0D-8605-06A1714CCD93}" dt="2024-04-15T20:45:55.897" v="228" actId="12789"/>
          <ac:spMkLst>
            <pc:docMk/>
            <pc:sldMk cId="2484067514" sldId="256"/>
            <ac:spMk id="71" creationId="{316886FC-09B2-414E-BC17-D86028EB32F3}"/>
          </ac:spMkLst>
        </pc:spChg>
        <pc:spChg chg="add mod">
          <ac:chgData name="Hipolito Aguilar" userId="e9c92ed0-93a2-4562-9f3e-96d3f62c00ca" providerId="ADAL" clId="{C87B4ECD-4097-4D0D-8605-06A1714CCD93}" dt="2024-04-15T20:45:55.897" v="228" actId="12789"/>
          <ac:spMkLst>
            <pc:docMk/>
            <pc:sldMk cId="2484067514" sldId="256"/>
            <ac:spMk id="72" creationId="{8FBE6CA9-C146-4461-8FC6-568EB717FCFB}"/>
          </ac:spMkLst>
        </pc:spChg>
        <pc:spChg chg="add mod">
          <ac:chgData name="Hipolito Aguilar" userId="e9c92ed0-93a2-4562-9f3e-96d3f62c00ca" providerId="ADAL" clId="{C87B4ECD-4097-4D0D-8605-06A1714CCD93}" dt="2024-04-15T20:45:55.897" v="228" actId="12789"/>
          <ac:spMkLst>
            <pc:docMk/>
            <pc:sldMk cId="2484067514" sldId="256"/>
            <ac:spMk id="73" creationId="{E7566A10-4EA1-4513-B2D6-377C3B3DD853}"/>
          </ac:spMkLst>
        </pc:spChg>
        <pc:spChg chg="add mod">
          <ac:chgData name="Hipolito Aguilar" userId="e9c92ed0-93a2-4562-9f3e-96d3f62c00ca" providerId="ADAL" clId="{C87B4ECD-4097-4D0D-8605-06A1714CCD93}" dt="2024-04-15T20:46:38.073" v="235" actId="12789"/>
          <ac:spMkLst>
            <pc:docMk/>
            <pc:sldMk cId="2484067514" sldId="256"/>
            <ac:spMk id="74" creationId="{5309A011-9BFC-4E39-A3FD-08EC733F93AA}"/>
          </ac:spMkLst>
        </pc:spChg>
        <pc:spChg chg="add mod">
          <ac:chgData name="Hipolito Aguilar" userId="e9c92ed0-93a2-4562-9f3e-96d3f62c00ca" providerId="ADAL" clId="{C87B4ECD-4097-4D0D-8605-06A1714CCD93}" dt="2024-04-15T20:46:38.073" v="235" actId="12789"/>
          <ac:spMkLst>
            <pc:docMk/>
            <pc:sldMk cId="2484067514" sldId="256"/>
            <ac:spMk id="75" creationId="{0C9606F0-2CD8-43A2-BE01-436645B14848}"/>
          </ac:spMkLst>
        </pc:spChg>
        <pc:spChg chg="add mod">
          <ac:chgData name="Hipolito Aguilar" userId="e9c92ed0-93a2-4562-9f3e-96d3f62c00ca" providerId="ADAL" clId="{C87B4ECD-4097-4D0D-8605-06A1714CCD93}" dt="2024-04-15T20:47:08.403" v="246" actId="1035"/>
          <ac:spMkLst>
            <pc:docMk/>
            <pc:sldMk cId="2484067514" sldId="256"/>
            <ac:spMk id="76" creationId="{BD7FAFEC-462F-46AF-B180-6DDCF35EA692}"/>
          </ac:spMkLst>
        </pc:spChg>
        <pc:spChg chg="add mod">
          <ac:chgData name="Hipolito Aguilar" userId="e9c92ed0-93a2-4562-9f3e-96d3f62c00ca" providerId="ADAL" clId="{C87B4ECD-4097-4D0D-8605-06A1714CCD93}" dt="2024-04-15T20:47:08.403" v="246" actId="1035"/>
          <ac:spMkLst>
            <pc:docMk/>
            <pc:sldMk cId="2484067514" sldId="256"/>
            <ac:spMk id="77" creationId="{991FA8DE-8891-4C46-BC75-42FDF128BA14}"/>
          </ac:spMkLst>
        </pc:spChg>
        <pc:grpChg chg="add 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2" creationId="{61DC9A37-3ABA-4DBA-ACD3-1A27924D5062}"/>
          </ac:grpSpMkLst>
        </pc:grpChg>
        <pc:grpChg chg="add del 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48" creationId="{2DCD3BA6-9EF3-604D-A400-1E5FB418653D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0" creationId="{2F3A68F0-4DC1-4C4B-A9C0-4A2E835BA1F0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1" creationId="{203B7014-0516-AF43-B3AD-B1CDC6987D15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2" creationId="{45BBAA66-FE99-784C-B21C-A3F29A455390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3" creationId="{E9C717E5-3259-D84A-97A0-9B8B3188D9DA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4" creationId="{BBE7A723-D193-9B42-984F-11917E4B9D13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5" creationId="{BE67BF42-DC35-6140-AE62-52B043B78A7E}"/>
          </ac:grpSpMkLst>
        </pc:grpChg>
        <pc:grpChg chg="mod">
          <ac:chgData name="Hipolito Aguilar" userId="e9c92ed0-93a2-4562-9f3e-96d3f62c00ca" providerId="ADAL" clId="{C87B4ECD-4097-4D0D-8605-06A1714CCD93}" dt="2024-04-15T20:36:52.714" v="160" actId="2711"/>
          <ac:grpSpMkLst>
            <pc:docMk/>
            <pc:sldMk cId="2484067514" sldId="256"/>
            <ac:grpSpMk id="56" creationId="{165E2C5F-8C0C-A248-8FDF-7B708292EDE9}"/>
          </ac:grpSpMkLst>
        </pc:grpChg>
        <pc:grpChg chg="mod">
          <ac:chgData name="Hipolito Aguilar" userId="e9c92ed0-93a2-4562-9f3e-96d3f62c00ca" providerId="ADAL" clId="{C87B4ECD-4097-4D0D-8605-06A1714CCD93}" dt="2024-04-15T20:37:20.266" v="161" actId="14100"/>
          <ac:grpSpMkLst>
            <pc:docMk/>
            <pc:sldMk cId="2484067514" sldId="256"/>
            <ac:grpSpMk id="57" creationId="{33CC6767-FE9C-8F47-8617-36C66A015721}"/>
          </ac:grpSpMkLst>
        </pc:grpChg>
        <pc:picChg chg="del">
          <ac:chgData name="Hipolito Aguilar" userId="e9c92ed0-93a2-4562-9f3e-96d3f62c00ca" providerId="ADAL" clId="{C87B4ECD-4097-4D0D-8605-06A1714CCD93}" dt="2024-04-15T20:32:15.712" v="64" actId="478"/>
          <ac:picMkLst>
            <pc:docMk/>
            <pc:sldMk cId="2484067514" sldId="256"/>
            <ac:picMk id="31" creationId="{86576AC5-0230-A14F-A056-48738AEB81C2}"/>
          </ac:picMkLst>
        </pc:picChg>
        <pc:picChg chg="del">
          <ac:chgData name="Hipolito Aguilar" userId="e9c92ed0-93a2-4562-9f3e-96d3f62c00ca" providerId="ADAL" clId="{C87B4ECD-4097-4D0D-8605-06A1714CCD93}" dt="2024-04-15T20:32:25.240" v="66" actId="478"/>
          <ac:picMkLst>
            <pc:docMk/>
            <pc:sldMk cId="2484067514" sldId="256"/>
            <ac:picMk id="33" creationId="{E3FBCFE3-41DD-2F4E-AB2B-015B2337E599}"/>
          </ac:picMkLst>
        </pc:picChg>
        <pc:picChg chg="del">
          <ac:chgData name="Hipolito Aguilar" userId="e9c92ed0-93a2-4562-9f3e-96d3f62c00ca" providerId="ADAL" clId="{C87B4ECD-4097-4D0D-8605-06A1714CCD93}" dt="2024-04-15T20:32:54.536" v="76" actId="478"/>
          <ac:picMkLst>
            <pc:docMk/>
            <pc:sldMk cId="2484067514" sldId="256"/>
            <ac:picMk id="35" creationId="{13B36F0A-8F21-1D48-9DA5-F91BAF07939C}"/>
          </ac:picMkLst>
        </pc:picChg>
        <pc:picChg chg="del">
          <ac:chgData name="Hipolito Aguilar" userId="e9c92ed0-93a2-4562-9f3e-96d3f62c00ca" providerId="ADAL" clId="{C87B4ECD-4097-4D0D-8605-06A1714CCD93}" dt="2024-04-15T20:32:32.025" v="68" actId="478"/>
          <ac:picMkLst>
            <pc:docMk/>
            <pc:sldMk cId="2484067514" sldId="256"/>
            <ac:picMk id="37" creationId="{1BF6A822-8FC3-1047-ADF6-C032F99138C9}"/>
          </ac:picMkLst>
        </pc:picChg>
        <pc:picChg chg="del">
          <ac:chgData name="Hipolito Aguilar" userId="e9c92ed0-93a2-4562-9f3e-96d3f62c00ca" providerId="ADAL" clId="{C87B4ECD-4097-4D0D-8605-06A1714CCD93}" dt="2024-04-15T20:32:41.152" v="70" actId="478"/>
          <ac:picMkLst>
            <pc:docMk/>
            <pc:sldMk cId="2484067514" sldId="256"/>
            <ac:picMk id="39" creationId="{6D71FBE8-CF86-F14D-8935-5948BFCADD3A}"/>
          </ac:picMkLst>
        </pc:picChg>
        <pc:picChg chg="del">
          <ac:chgData name="Hipolito Aguilar" userId="e9c92ed0-93a2-4562-9f3e-96d3f62c00ca" providerId="ADAL" clId="{C87B4ECD-4097-4D0D-8605-06A1714CCD93}" dt="2024-04-15T20:32:49.543" v="74" actId="478"/>
          <ac:picMkLst>
            <pc:docMk/>
            <pc:sldMk cId="2484067514" sldId="256"/>
            <ac:picMk id="41" creationId="{E5728DAD-887C-3840-A91B-39E0DC552613}"/>
          </ac:picMkLst>
        </pc:picChg>
        <pc:picChg chg="del">
          <ac:chgData name="Hipolito Aguilar" userId="e9c92ed0-93a2-4562-9f3e-96d3f62c00ca" providerId="ADAL" clId="{C87B4ECD-4097-4D0D-8605-06A1714CCD93}" dt="2024-04-15T20:32:45.040" v="72" actId="478"/>
          <ac:picMkLst>
            <pc:docMk/>
            <pc:sldMk cId="2484067514" sldId="256"/>
            <ac:picMk id="43" creationId="{29A5EF9A-6A03-3E4E-831E-FBBACB8F6A30}"/>
          </ac:picMkLst>
        </pc:picChg>
        <pc:picChg chg="del">
          <ac:chgData name="Hipolito Aguilar" userId="e9c92ed0-93a2-4562-9f3e-96d3f62c00ca" providerId="ADAL" clId="{C87B4ECD-4097-4D0D-8605-06A1714CCD93}" dt="2024-04-15T20:33:27.040" v="85" actId="478"/>
          <ac:picMkLst>
            <pc:docMk/>
            <pc:sldMk cId="2484067514" sldId="256"/>
            <ac:picMk id="45" creationId="{D3986315-5F25-664F-8174-65BEE80246CE}"/>
          </ac:picMkLst>
        </pc:picChg>
        <pc:picChg chg="del">
          <ac:chgData name="Hipolito Aguilar" userId="e9c92ed0-93a2-4562-9f3e-96d3f62c00ca" providerId="ADAL" clId="{C87B4ECD-4097-4D0D-8605-06A1714CCD93}" dt="2024-04-15T20:33:22.928" v="83" actId="478"/>
          <ac:picMkLst>
            <pc:docMk/>
            <pc:sldMk cId="2484067514" sldId="256"/>
            <ac:picMk id="47" creationId="{F9749A1E-55E7-184D-AD18-FB75B8694A6E}"/>
          </ac:picMkLst>
        </pc:picChg>
        <pc:picChg chg="add mod">
          <ac:chgData name="Hipolito Aguilar" userId="e9c92ed0-93a2-4562-9f3e-96d3f62c00ca" providerId="ADAL" clId="{C87B4ECD-4097-4D0D-8605-06A1714CCD93}" dt="2024-04-15T20:41:43.468" v="170" actId="1038"/>
          <ac:picMkLst>
            <pc:docMk/>
            <pc:sldMk cId="2484067514" sldId="256"/>
            <ac:picMk id="58" creationId="{7460E18C-6CE1-466F-B2F8-741A34C403AE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0" creationId="{48F7664A-3037-429F-926D-453600C267B5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1" creationId="{1D84811D-8560-40FC-A3A5-C85993288DC7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2" creationId="{5871E7D0-BB6D-419E-AABE-BA0C915A751F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3" creationId="{3126F8A0-9680-409A-B361-A7147DF28208}"/>
          </ac:picMkLst>
        </pc:picChg>
        <pc:picChg chg="add mod">
          <ac:chgData name="Hipolito Aguilar" userId="e9c92ed0-93a2-4562-9f3e-96d3f62c00ca" providerId="ADAL" clId="{C87B4ECD-4097-4D0D-8605-06A1714CCD93}" dt="2024-04-15T20:35:44.897" v="138" actId="1076"/>
          <ac:picMkLst>
            <pc:docMk/>
            <pc:sldMk cId="2484067514" sldId="256"/>
            <ac:picMk id="64" creationId="{823B5EF9-D0FA-436D-B32C-21225890DD20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5" creationId="{53C4C33B-2F9F-4AE2-BE56-A6F892F209CB}"/>
          </ac:picMkLst>
        </pc:picChg>
        <pc:picChg chg="add mod">
          <ac:chgData name="Hipolito Aguilar" userId="e9c92ed0-93a2-4562-9f3e-96d3f62c00ca" providerId="ADAL" clId="{C87B4ECD-4097-4D0D-8605-06A1714CCD93}" dt="2024-04-15T20:35:44.897" v="138" actId="1076"/>
          <ac:picMkLst>
            <pc:docMk/>
            <pc:sldMk cId="2484067514" sldId="256"/>
            <ac:picMk id="66" creationId="{6710C375-389D-4596-82D0-8D0011BB9671}"/>
          </ac:picMkLst>
        </pc:picChg>
        <pc:picChg chg="add mod">
          <ac:chgData name="Hipolito Aguilar" userId="e9c92ed0-93a2-4562-9f3e-96d3f62c00ca" providerId="ADAL" clId="{C87B4ECD-4097-4D0D-8605-06A1714CCD93}" dt="2024-04-15T20:35:44.897" v="138" actId="1076"/>
          <ac:picMkLst>
            <pc:docMk/>
            <pc:sldMk cId="2484067514" sldId="256"/>
            <ac:picMk id="67" creationId="{377D3BA8-464B-4C47-82CB-1E9C526CA5C8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8" creationId="{B0C39A03-BD6D-468F-AD21-A113AD0FA717}"/>
          </ac:picMkLst>
        </pc:picChg>
        <pc:picChg chg="add mod">
          <ac:chgData name="Hipolito Aguilar" userId="e9c92ed0-93a2-4562-9f3e-96d3f62c00ca" providerId="ADAL" clId="{C87B4ECD-4097-4D0D-8605-06A1714CCD93}" dt="2024-04-15T20:36:52.714" v="160" actId="2711"/>
          <ac:picMkLst>
            <pc:docMk/>
            <pc:sldMk cId="2484067514" sldId="256"/>
            <ac:picMk id="69" creationId="{5F717A7C-6849-4E9D-913D-BC5E59D37ED3}"/>
          </ac:picMkLst>
        </pc:picChg>
      </pc:sldChg>
      <pc:sldChg chg="addSp delSp modSp new add del mod">
        <pc:chgData name="Hipolito Aguilar" userId="e9c92ed0-93a2-4562-9f3e-96d3f62c00ca" providerId="ADAL" clId="{C87B4ECD-4097-4D0D-8605-06A1714CCD93}" dt="2024-04-15T21:06:03.474" v="249" actId="47"/>
        <pc:sldMkLst>
          <pc:docMk/>
          <pc:sldMk cId="1168699338" sldId="257"/>
        </pc:sldMkLst>
        <pc:picChg chg="add mod">
          <ac:chgData name="Hipolito Aguilar" userId="e9c92ed0-93a2-4562-9f3e-96d3f62c00ca" providerId="ADAL" clId="{C87B4ECD-4097-4D0D-8605-06A1714CCD93}" dt="2024-04-15T20:11:40.452" v="1"/>
          <ac:picMkLst>
            <pc:docMk/>
            <pc:sldMk cId="1168699338" sldId="257"/>
            <ac:picMk id="2" creationId="{F50318E7-1876-49FE-92F7-820E5C9D428B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3" creationId="{1ED852D5-214A-457F-AEF7-1EAB05441C7D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4" creationId="{C8770FB0-07D1-48C4-8B46-F4D1BA5E5C78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5" creationId="{E515FE67-732D-4CAA-863F-9161E9C744F0}"/>
          </ac:picMkLst>
        </pc:picChg>
        <pc:picChg chg="add del mod">
          <ac:chgData name="Hipolito Aguilar" userId="e9c92ed0-93a2-4562-9f3e-96d3f62c00ca" providerId="ADAL" clId="{C87B4ECD-4097-4D0D-8605-06A1714CCD93}" dt="2024-04-15T20:26:25.340" v="32" actId="478"/>
          <ac:picMkLst>
            <pc:docMk/>
            <pc:sldMk cId="1168699338" sldId="257"/>
            <ac:picMk id="7" creationId="{80A1143E-6E32-4B64-9CF4-22C7C2CA4D45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8" creationId="{E50ABA60-46A9-4B21-B289-FC369F48C8E3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9" creationId="{C0FA8FD5-C4FC-4479-AC5C-ADBF7DA8CA22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0" creationId="{B4E94CA5-68AC-4A2F-944C-D6643C663EC7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1" creationId="{9FDAF6C6-1CA6-4C18-AB6A-9D2AE1840EEF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2" creationId="{F31AB82C-94AD-4A3B-A0EA-62AFF97D220B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3" creationId="{7E15A448-AA97-4719-8981-FFF60E78D6EC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4" creationId="{40796FA7-C89E-477A-9B80-8608F8381477}"/>
          </ac:picMkLst>
        </pc:picChg>
        <pc:picChg chg="add del mod">
          <ac:chgData name="Hipolito Aguilar" userId="e9c92ed0-93a2-4562-9f3e-96d3f62c00ca" providerId="ADAL" clId="{C87B4ECD-4097-4D0D-8605-06A1714CCD93}" dt="2024-04-15T20:31:46.499" v="57" actId="21"/>
          <ac:picMkLst>
            <pc:docMk/>
            <pc:sldMk cId="1168699338" sldId="257"/>
            <ac:picMk id="15" creationId="{EC372DE8-2530-4354-B9D1-CED7ECCADB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A16849-904D-494B-8F56-9F7AD1FAF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DC3F86-58C6-3B40-A562-BE78157FA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6066A9-580B-FA48-B8D8-F3897AD9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23923D-4B90-164E-A24F-7C812971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928072-AC3C-414A-9C01-BE35B34F7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83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698FBD-1BBA-1245-B04B-332AFB477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F3DCCA3-3A41-DF4A-B8D8-FDE396002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12B998-8EA4-F546-AAD1-5201B985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4E1DD1-0A2D-8540-B52C-20DE3FDD5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BF43DB-2B56-2B4C-AA4F-659E7964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1906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47DF0C-BA34-C741-8A9F-C9DB5D4683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37A1FCA-A357-0541-98DA-0AA5C3C36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710104-C54E-D94F-B33E-AF4985FD2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5F92B8-1C32-794D-8D89-52ADE9253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4F422D-6826-8D4C-891F-C16C3080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433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4B809B-5AD8-D64C-B378-34971E18F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CCF87C-0C76-CA48-AF27-D8B6B56DE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2B4D9D-3AAC-164F-AC16-96FA5347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971345-1866-DE4B-8849-A2800FF9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A656C7-26D2-DD48-9024-D741B46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9139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7F3ADD-8640-ED4C-A782-75717C7D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A70631-54AA-E246-8449-CEF84EEE3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716491-1D63-E645-9383-AEA72A6A2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ECB449-FAA6-CC46-8943-0828B553A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F5D159-2AD5-784D-9217-823DE8EFE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73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41E1C-FB93-4645-AD69-8B06A38E6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649AB8-6332-7D4C-A92F-63B244753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C0A40BA-48A8-2840-B2BA-237EE6E37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FCBBD1-A4A7-C74B-8A41-3B625D1D8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5FA383-FBEB-3A40-8F5E-72EEFAF1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5E216A-2CC8-2A46-8CBE-021D48E4E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15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71F69-54A0-A842-8F7B-B37F94F4F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3E9B514-59D3-A543-82C2-0F63AF228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A709785-DBFD-0344-8666-4BB4095AB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DF3FFA6-5BDF-0E47-A3B8-843C4FDEB4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2303125-307F-9749-98A5-53C91573AB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FAC729C-15EA-3545-8DAE-C01BE922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437D731-00EA-A84A-8C07-E15EAAAB2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5308079-193C-CA41-8B2C-927952EB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77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BA1C02-44AF-F946-A4BE-C67C7F88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FB4891-9696-B547-BAB9-0909CCE02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2259A3F-3728-6045-8577-D39C3AA04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3AC0068-B483-BD4E-BB8B-DAB110086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009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8526038-21AC-4C4C-891A-4C9A44D0D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077A0C-2C4D-8D40-A398-B3A4473BD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89772C-02BF-8B4F-A211-293F0116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02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3210EE-43D6-C648-B6DD-65F0FC70D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F093A1-52F1-8142-A1AF-91B6A33B5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E16EC6C-2408-834D-81F7-FD31D9954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392A1B-58A1-2E4A-B78C-624D1A354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CE05A9-D7B7-CE48-A165-BD9F17F5C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944312-5648-F34A-A9D3-AE88D457F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327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BD879-3FA9-FF4A-98F7-2FF8306F0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B29C243-F202-B94B-9F99-4D68299335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894F92B-0974-3B44-8F98-7DF2FAC431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EF5CE9C-51B9-BD47-8D81-9B5DE14A7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12B2EA9-DB4C-2644-9B7C-8B3FC7B6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75BF07-62C8-1442-824D-C7699E9F7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0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CB89E6E-8230-8B49-AC7B-C7F0F4C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901912-8602-4144-9E27-C8C6DA91E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20E65B-C37E-B44E-A477-9A9B523A4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A1BAF-F87C-7044-8943-D9091DFD61A9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BC5BA9-12DD-1B48-81C5-3562FCB2F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D92F66-22A0-F148-994A-E202F9845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0C5A3-6E42-B24D-8779-243927EDC52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62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239E72BD-020A-4476-A2B5-3B27EAE351ED}"/>
              </a:ext>
            </a:extLst>
          </p:cNvPr>
          <p:cNvGrpSpPr/>
          <p:nvPr/>
        </p:nvGrpSpPr>
        <p:grpSpPr>
          <a:xfrm>
            <a:off x="250785" y="-12195"/>
            <a:ext cx="11690430" cy="6870195"/>
            <a:chOff x="0" y="-11575"/>
            <a:chExt cx="11690430" cy="6870195"/>
          </a:xfrm>
        </p:grpSpPr>
        <p:grpSp>
          <p:nvGrpSpPr>
            <p:cNvPr id="48" name="Grupo 47">
              <a:extLst>
                <a:ext uri="{FF2B5EF4-FFF2-40B4-BE49-F238E27FC236}">
                  <a16:creationId xmlns:a16="http://schemas.microsoft.com/office/drawing/2014/main" id="{2DCD3BA6-9EF3-604D-A400-1E5FB418653D}"/>
                </a:ext>
              </a:extLst>
            </p:cNvPr>
            <p:cNvGrpSpPr/>
            <p:nvPr/>
          </p:nvGrpSpPr>
          <p:grpSpPr>
            <a:xfrm>
              <a:off x="0" y="-11575"/>
              <a:ext cx="2338086" cy="5000263"/>
              <a:chOff x="0" y="-11575"/>
              <a:chExt cx="2338086" cy="5000263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1AE23B95-2D74-9147-AF8D-0F84385E75CC}"/>
                  </a:ext>
                </a:extLst>
              </p:cNvPr>
              <p:cNvSpPr/>
              <p:nvPr/>
            </p:nvSpPr>
            <p:spPr>
              <a:xfrm>
                <a:off x="0" y="-11575"/>
                <a:ext cx="2338086" cy="5000263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1AFACBB3-E4D5-B643-AF96-E2FA14F36E07}"/>
                  </a:ext>
                </a:extLst>
              </p:cNvPr>
              <p:cNvSpPr txBox="1"/>
              <p:nvPr/>
            </p:nvSpPr>
            <p:spPr>
              <a:xfrm>
                <a:off x="88109" y="97886"/>
                <a:ext cx="13773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Socios Clave</a:t>
                </a: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FAE6CEF2-1457-574B-90EF-4A0784D3493E}"/>
                  </a:ext>
                </a:extLst>
              </p:cNvPr>
              <p:cNvSpPr txBox="1"/>
              <p:nvPr/>
            </p:nvSpPr>
            <p:spPr>
              <a:xfrm>
                <a:off x="88108" y="1209116"/>
                <a:ext cx="1954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¿Quienes son nuestros socios clave?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¿Quiénes son nuestros suministradores clave?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recursos clave vamos a adquirir a los socios?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actividades clave realizan los socios?</a:t>
                </a:r>
              </a:p>
            </p:txBody>
          </p:sp>
        </p:grp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2F3A68F0-4DC1-4C4B-A9C0-4A2E835BA1F0}"/>
                </a:ext>
              </a:extLst>
            </p:cNvPr>
            <p:cNvGrpSpPr/>
            <p:nvPr/>
          </p:nvGrpSpPr>
          <p:grpSpPr>
            <a:xfrm>
              <a:off x="2338086" y="-11575"/>
              <a:ext cx="2338086" cy="2488557"/>
              <a:chOff x="2338086" y="-11575"/>
              <a:chExt cx="2338086" cy="2488557"/>
            </a:xfrm>
          </p:grpSpPr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D2927F97-1A0B-5040-9A55-58BE60326A6A}"/>
                  </a:ext>
                </a:extLst>
              </p:cNvPr>
              <p:cNvSpPr/>
              <p:nvPr/>
            </p:nvSpPr>
            <p:spPr>
              <a:xfrm>
                <a:off x="2338086" y="-11575"/>
                <a:ext cx="2338086" cy="248855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0E959636-3449-094C-B46B-710B3E47E04C}"/>
                  </a:ext>
                </a:extLst>
              </p:cNvPr>
              <p:cNvSpPr txBox="1"/>
              <p:nvPr/>
            </p:nvSpPr>
            <p:spPr>
              <a:xfrm>
                <a:off x="2426195" y="97886"/>
                <a:ext cx="18914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Actividades clave</a:t>
                </a: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35371EB4-7671-F049-85A0-C3640CF055D1}"/>
                  </a:ext>
                </a:extLst>
              </p:cNvPr>
              <p:cNvSpPr txBox="1"/>
              <p:nvPr/>
            </p:nvSpPr>
            <p:spPr>
              <a:xfrm>
                <a:off x="2405611" y="1191100"/>
                <a:ext cx="21887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¿qué actividades clave requiere nuestra propuesta de valor?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¿nuestros canales de distribución?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¿nuestras relaciones con clientes?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¿nuestras fuentes de ingresos?</a:t>
                </a:r>
              </a:p>
            </p:txBody>
          </p:sp>
        </p:grpSp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id="{203B7014-0516-AF43-B3AD-B1CDC6987D15}"/>
                </a:ext>
              </a:extLst>
            </p:cNvPr>
            <p:cNvGrpSpPr/>
            <p:nvPr/>
          </p:nvGrpSpPr>
          <p:grpSpPr>
            <a:xfrm>
              <a:off x="2338086" y="2500131"/>
              <a:ext cx="2338086" cy="2488557"/>
              <a:chOff x="2338086" y="2500131"/>
              <a:chExt cx="2338086" cy="2488557"/>
            </a:xfrm>
          </p:grpSpPr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4DD8B4-0F52-EC4B-80E3-FA81CFE4DE85}"/>
                  </a:ext>
                </a:extLst>
              </p:cNvPr>
              <p:cNvSpPr/>
              <p:nvPr/>
            </p:nvSpPr>
            <p:spPr>
              <a:xfrm>
                <a:off x="2338086" y="2500131"/>
                <a:ext cx="2338086" cy="248855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6A355B9-DD87-A643-94CB-8F40288AEF77}"/>
                  </a:ext>
                </a:extLst>
              </p:cNvPr>
              <p:cNvSpPr txBox="1"/>
              <p:nvPr/>
            </p:nvSpPr>
            <p:spPr>
              <a:xfrm>
                <a:off x="2396893" y="2539175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Recursos clave</a:t>
                </a:r>
              </a:p>
            </p:txBody>
          </p: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01E194BD-8A37-9046-98EF-9E8615B6820C}"/>
                  </a:ext>
                </a:extLst>
              </p:cNvPr>
              <p:cNvSpPr txBox="1"/>
              <p:nvPr/>
            </p:nvSpPr>
            <p:spPr>
              <a:xfrm>
                <a:off x="2372718" y="3834789"/>
                <a:ext cx="21887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¿qué recursos clave requiere nuestra propuesta de valor?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¿nuestros canales de distribución? ¿relaciones con clientes?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¿fuentes de ingresos?</a:t>
                </a:r>
              </a:p>
            </p:txBody>
          </p:sp>
        </p:grpSp>
        <p:grpSp>
          <p:nvGrpSpPr>
            <p:cNvPr id="52" name="Grupo 51">
              <a:extLst>
                <a:ext uri="{FF2B5EF4-FFF2-40B4-BE49-F238E27FC236}">
                  <a16:creationId xmlns:a16="http://schemas.microsoft.com/office/drawing/2014/main" id="{45BBAA66-FE99-784C-B21C-A3F29A455390}"/>
                </a:ext>
              </a:extLst>
            </p:cNvPr>
            <p:cNvGrpSpPr/>
            <p:nvPr/>
          </p:nvGrpSpPr>
          <p:grpSpPr>
            <a:xfrm>
              <a:off x="4676172" y="-11575"/>
              <a:ext cx="2338086" cy="5000263"/>
              <a:chOff x="4676172" y="-11575"/>
              <a:chExt cx="2338086" cy="5000263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1513B4B5-3601-5A47-A44B-266FA13C36E1}"/>
                  </a:ext>
                </a:extLst>
              </p:cNvPr>
              <p:cNvSpPr/>
              <p:nvPr/>
            </p:nvSpPr>
            <p:spPr>
              <a:xfrm>
                <a:off x="4676172" y="-11575"/>
                <a:ext cx="2338086" cy="5000263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54C1F92A-4317-784E-9F2E-F7B3E0A968EA}"/>
                  </a:ext>
                </a:extLst>
              </p:cNvPr>
              <p:cNvSpPr txBox="1"/>
              <p:nvPr/>
            </p:nvSpPr>
            <p:spPr>
              <a:xfrm>
                <a:off x="4718613" y="97886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Propuesta de valor</a:t>
                </a:r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EC9C916-B906-2F46-8B82-5BC8AD3B41CA}"/>
                  </a:ext>
                </a:extLst>
              </p:cNvPr>
              <p:cNvSpPr txBox="1"/>
              <p:nvPr/>
            </p:nvSpPr>
            <p:spPr>
              <a:xfrm>
                <a:off x="4695265" y="1116784"/>
                <a:ext cx="21887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¿qué valor entregamos al cliente?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¿Cuál de los problemas de nuestro cliente vamos a ayudarle a resolver?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paquetes de productos y servicios ofrecemos a cada segmento de cliente?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necesidades del cliente estamos satisfaciendo? </a:t>
                </a:r>
              </a:p>
            </p:txBody>
          </p:sp>
        </p:grpSp>
        <p:grpSp>
          <p:nvGrpSpPr>
            <p:cNvPr id="53" name="Grupo 52">
              <a:extLst>
                <a:ext uri="{FF2B5EF4-FFF2-40B4-BE49-F238E27FC236}">
                  <a16:creationId xmlns:a16="http://schemas.microsoft.com/office/drawing/2014/main" id="{E9C717E5-3259-D84A-97A0-9B8B3188D9DA}"/>
                </a:ext>
              </a:extLst>
            </p:cNvPr>
            <p:cNvGrpSpPr/>
            <p:nvPr/>
          </p:nvGrpSpPr>
          <p:grpSpPr>
            <a:xfrm>
              <a:off x="7014258" y="-11575"/>
              <a:ext cx="2338086" cy="2488557"/>
              <a:chOff x="7014258" y="-11575"/>
              <a:chExt cx="2338086" cy="2488557"/>
            </a:xfrm>
          </p:grpSpPr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65FD05A8-687D-C146-8B6A-E3A2B6495A5F}"/>
                  </a:ext>
                </a:extLst>
              </p:cNvPr>
              <p:cNvSpPr/>
              <p:nvPr/>
            </p:nvSpPr>
            <p:spPr>
              <a:xfrm>
                <a:off x="7014258" y="-11575"/>
                <a:ext cx="2338086" cy="248855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6C264FC-5E94-9F47-A89E-635CD6D56280}"/>
                  </a:ext>
                </a:extLst>
              </p:cNvPr>
              <p:cNvSpPr txBox="1"/>
              <p:nvPr/>
            </p:nvSpPr>
            <p:spPr>
              <a:xfrm>
                <a:off x="7026740" y="97886"/>
                <a:ext cx="2262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Relaciones con clientes</a:t>
                </a:r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162A502-B9D7-3B47-8622-C220CF8C9C95}"/>
                  </a:ext>
                </a:extLst>
              </p:cNvPr>
              <p:cNvSpPr txBox="1"/>
              <p:nvPr/>
            </p:nvSpPr>
            <p:spPr>
              <a:xfrm>
                <a:off x="7048442" y="1105325"/>
                <a:ext cx="21887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¿qué tipo de relación espera que establezcamos y mantengamos cada uno de nuestros segmentos de cliente?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¿Cuáles hemos establecido?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están integrados con el resto de nuestro modelo de negocio?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¿cuánto cuestan?</a:t>
                </a:r>
              </a:p>
            </p:txBody>
          </p:sp>
        </p:grp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BBE7A723-D193-9B42-984F-11917E4B9D13}"/>
                </a:ext>
              </a:extLst>
            </p:cNvPr>
            <p:cNvGrpSpPr/>
            <p:nvPr/>
          </p:nvGrpSpPr>
          <p:grpSpPr>
            <a:xfrm>
              <a:off x="7014258" y="2500131"/>
              <a:ext cx="2338086" cy="2488557"/>
              <a:chOff x="7014258" y="2500131"/>
              <a:chExt cx="2338086" cy="2488557"/>
            </a:xfrm>
          </p:grpSpPr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77EEBF8C-2D89-A44D-870F-D9D8F41A7098}"/>
                  </a:ext>
                </a:extLst>
              </p:cNvPr>
              <p:cNvSpPr/>
              <p:nvPr/>
            </p:nvSpPr>
            <p:spPr>
              <a:xfrm>
                <a:off x="7014258" y="2500131"/>
                <a:ext cx="2338086" cy="2488557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5654B3B0-B64E-674E-A716-6DC2FCE61F8D}"/>
                  </a:ext>
                </a:extLst>
              </p:cNvPr>
              <p:cNvSpPr txBox="1"/>
              <p:nvPr/>
            </p:nvSpPr>
            <p:spPr>
              <a:xfrm>
                <a:off x="7026740" y="2539175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Canales</a:t>
                </a: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7F6BB53B-E19A-E745-842F-A98A921C11F8}"/>
                  </a:ext>
                </a:extLst>
              </p:cNvPr>
              <p:cNvSpPr txBox="1"/>
              <p:nvPr/>
            </p:nvSpPr>
            <p:spPr>
              <a:xfrm>
                <a:off x="7042882" y="3911470"/>
                <a:ext cx="218870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¿a través de qué canales quieren ser contactados nuestros segmentos de cliente?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les contactamos ahora?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están integrados nuestros canales?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¿cuáles funcionan mejor?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¿cuáles son más eficaces en costes?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los integramos con las rutinas de cliente?</a:t>
                </a:r>
              </a:p>
            </p:txBody>
          </p:sp>
        </p:grpSp>
        <p:grpSp>
          <p:nvGrpSpPr>
            <p:cNvPr id="55" name="Grupo 54">
              <a:extLst>
                <a:ext uri="{FF2B5EF4-FFF2-40B4-BE49-F238E27FC236}">
                  <a16:creationId xmlns:a16="http://schemas.microsoft.com/office/drawing/2014/main" id="{BE67BF42-DC35-6140-AE62-52B043B78A7E}"/>
                </a:ext>
              </a:extLst>
            </p:cNvPr>
            <p:cNvGrpSpPr/>
            <p:nvPr/>
          </p:nvGrpSpPr>
          <p:grpSpPr>
            <a:xfrm>
              <a:off x="9352344" y="-11575"/>
              <a:ext cx="2338086" cy="5000263"/>
              <a:chOff x="9352344" y="-11575"/>
              <a:chExt cx="2338086" cy="5000263"/>
            </a:xfrm>
          </p:grpSpPr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AE2659D7-FC50-4549-BF7B-F10BD9EC218A}"/>
                  </a:ext>
                </a:extLst>
              </p:cNvPr>
              <p:cNvSpPr/>
              <p:nvPr/>
            </p:nvSpPr>
            <p:spPr>
              <a:xfrm>
                <a:off x="9352344" y="-11575"/>
                <a:ext cx="2338086" cy="5000263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779F9189-1290-CB41-AB38-F83FAEA806F1}"/>
                  </a:ext>
                </a:extLst>
              </p:cNvPr>
              <p:cNvSpPr txBox="1"/>
              <p:nvPr/>
            </p:nvSpPr>
            <p:spPr>
              <a:xfrm>
                <a:off x="9352344" y="77885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Segmentos de cliente</a:t>
                </a:r>
              </a:p>
            </p:txBody>
          </p:sp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51FD0E4D-751C-4242-9B92-5B692BE9E170}"/>
                  </a:ext>
                </a:extLst>
              </p:cNvPr>
              <p:cNvSpPr txBox="1"/>
              <p:nvPr/>
            </p:nvSpPr>
            <p:spPr>
              <a:xfrm>
                <a:off x="9377112" y="1328014"/>
                <a:ext cx="21887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¿Para quién estamos creando valor?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¿quiénes son nuestros clientes más importantes?</a:t>
                </a:r>
              </a:p>
            </p:txBody>
          </p:sp>
        </p:grpSp>
        <p:grpSp>
          <p:nvGrpSpPr>
            <p:cNvPr id="56" name="Grupo 55">
              <a:extLst>
                <a:ext uri="{FF2B5EF4-FFF2-40B4-BE49-F238E27FC236}">
                  <a16:creationId xmlns:a16="http://schemas.microsoft.com/office/drawing/2014/main" id="{165E2C5F-8C0C-A248-8FDF-7B708292EDE9}"/>
                </a:ext>
              </a:extLst>
            </p:cNvPr>
            <p:cNvGrpSpPr/>
            <p:nvPr/>
          </p:nvGrpSpPr>
          <p:grpSpPr>
            <a:xfrm>
              <a:off x="0" y="4988688"/>
              <a:ext cx="5768625" cy="1869312"/>
              <a:chOff x="0" y="4988688"/>
              <a:chExt cx="5768625" cy="1869312"/>
            </a:xfrm>
          </p:grpSpPr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05292CD7-E67D-4046-854D-00375E283AA4}"/>
                  </a:ext>
                </a:extLst>
              </p:cNvPr>
              <p:cNvSpPr/>
              <p:nvPr/>
            </p:nvSpPr>
            <p:spPr>
              <a:xfrm>
                <a:off x="0" y="4988688"/>
                <a:ext cx="5768625" cy="1869312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815C85C-3870-C746-AA9B-DF7044002471}"/>
                  </a:ext>
                </a:extLst>
              </p:cNvPr>
              <p:cNvSpPr txBox="1"/>
              <p:nvPr/>
            </p:nvSpPr>
            <p:spPr>
              <a:xfrm>
                <a:off x="88109" y="5052071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Estructura de costes</a:t>
                </a:r>
              </a:p>
            </p:txBody>
          </p:sp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8D927191-6B26-824A-83FE-559B5359BD74}"/>
                  </a:ext>
                </a:extLst>
              </p:cNvPr>
              <p:cNvSpPr txBox="1"/>
              <p:nvPr/>
            </p:nvSpPr>
            <p:spPr>
              <a:xfrm>
                <a:off x="153367" y="6019899"/>
                <a:ext cx="2880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¿cuáles son los costes más importantes inherentes a nuestro modelo de negocio?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recursos clave son los más caros?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¿qué actividades clave son las más caras?</a:t>
                </a:r>
              </a:p>
            </p:txBody>
          </p:sp>
        </p:grpSp>
        <p:grpSp>
          <p:nvGrpSpPr>
            <p:cNvPr id="57" name="Grupo 56">
              <a:extLst>
                <a:ext uri="{FF2B5EF4-FFF2-40B4-BE49-F238E27FC236}">
                  <a16:creationId xmlns:a16="http://schemas.microsoft.com/office/drawing/2014/main" id="{33CC6767-FE9C-8F47-8617-36C66A015721}"/>
                </a:ext>
              </a:extLst>
            </p:cNvPr>
            <p:cNvGrpSpPr/>
            <p:nvPr/>
          </p:nvGrpSpPr>
          <p:grpSpPr>
            <a:xfrm>
              <a:off x="5768625" y="4989308"/>
              <a:ext cx="5921805" cy="1869312"/>
              <a:chOff x="5799826" y="4989308"/>
              <a:chExt cx="5890604" cy="1869312"/>
            </a:xfrm>
          </p:grpSpPr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289915F-A687-6145-8EC6-9BC0E50997E0}"/>
                  </a:ext>
                </a:extLst>
              </p:cNvPr>
              <p:cNvSpPr txBox="1"/>
              <p:nvPr/>
            </p:nvSpPr>
            <p:spPr>
              <a:xfrm>
                <a:off x="5845215" y="5052071"/>
                <a:ext cx="2100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i="1" dirty="0">
                    <a:latin typeface="Indivisa Text Sans" pitchFamily="50" charset="0"/>
                  </a:rPr>
                  <a:t>Fuentes de Ingresos</a:t>
                </a:r>
              </a:p>
            </p:txBody>
          </p:sp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763A0D8C-24B2-8E46-B39A-25B4462DBCC0}"/>
                  </a:ext>
                </a:extLst>
              </p:cNvPr>
              <p:cNvSpPr txBox="1"/>
              <p:nvPr/>
            </p:nvSpPr>
            <p:spPr>
              <a:xfrm>
                <a:off x="5880181" y="5994548"/>
                <a:ext cx="297140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i="1" dirty="0">
                    <a:latin typeface="Indivisa Text Sans" pitchFamily="50" charset="0"/>
                  </a:rPr>
                  <a:t>¿para qué valor están realmente dispuestos a pagar nuestros clientes?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¿para qué pagan actualmente?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están pagando ahora?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¿cómo preferirían pagar?</a:t>
                </a:r>
              </a:p>
              <a:p>
                <a:r>
                  <a:rPr lang="es-ES" sz="600" i="1" dirty="0">
                    <a:latin typeface="Indivisa Text Sans" pitchFamily="50" charset="0"/>
                  </a:rPr>
                  <a:t>¿cuánto contribuye cada fuente de ingresos a los ingresos totales?</a:t>
                </a:r>
              </a:p>
            </p:txBody>
          </p:sp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4A9B3D23-E9EC-394E-A952-E7311515BC6F}"/>
                  </a:ext>
                </a:extLst>
              </p:cNvPr>
              <p:cNvSpPr/>
              <p:nvPr/>
            </p:nvSpPr>
            <p:spPr>
              <a:xfrm>
                <a:off x="5799826" y="4989308"/>
                <a:ext cx="5890604" cy="1869312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Indivisa Text Sans" pitchFamily="50" charset="0"/>
                </a:endParaRPr>
              </a:p>
            </p:txBody>
          </p:sp>
        </p:grpSp>
        <p:pic>
          <p:nvPicPr>
            <p:cNvPr id="58" name="Picture 15996">
              <a:extLst>
                <a:ext uri="{FF2B5EF4-FFF2-40B4-BE49-F238E27FC236}">
                  <a16:creationId xmlns:a16="http://schemas.microsoft.com/office/drawing/2014/main" id="{7460E18C-6CE1-466F-B2F8-741A34C403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6153" y="31658"/>
              <a:ext cx="37095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15968">
              <a:extLst>
                <a:ext uri="{FF2B5EF4-FFF2-40B4-BE49-F238E27FC236}">
                  <a16:creationId xmlns:a16="http://schemas.microsoft.com/office/drawing/2014/main" id="{48F7664A-3037-429F-926D-453600C267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463" y="31658"/>
              <a:ext cx="36933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16099">
              <a:extLst>
                <a:ext uri="{FF2B5EF4-FFF2-40B4-BE49-F238E27FC236}">
                  <a16:creationId xmlns:a16="http://schemas.microsoft.com/office/drawing/2014/main" id="{1D84811D-8560-40FC-A3A5-C85993288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42384" y="2532731"/>
              <a:ext cx="375776" cy="375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5966">
              <a:extLst>
                <a:ext uri="{FF2B5EF4-FFF2-40B4-BE49-F238E27FC236}">
                  <a16:creationId xmlns:a16="http://schemas.microsoft.com/office/drawing/2014/main" id="{5871E7D0-BB6D-419E-AABE-BA0C915A7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3879" y="5022154"/>
              <a:ext cx="3677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15980">
              <a:extLst>
                <a:ext uri="{FF2B5EF4-FFF2-40B4-BE49-F238E27FC236}">
                  <a16:creationId xmlns:a16="http://schemas.microsoft.com/office/drawing/2014/main" id="{3126F8A0-9680-409A-B361-A7147DF282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62" y="31658"/>
              <a:ext cx="3677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15846">
              <a:extLst>
                <a:ext uri="{FF2B5EF4-FFF2-40B4-BE49-F238E27FC236}">
                  <a16:creationId xmlns:a16="http://schemas.microsoft.com/office/drawing/2014/main" id="{53C4C33B-2F9F-4AE2-BE56-A6F892F209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924" y="31658"/>
              <a:ext cx="369332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61DC9A37-3ABA-4DBA-ACD3-1A27924D5062}"/>
                </a:ext>
              </a:extLst>
            </p:cNvPr>
            <p:cNvGrpSpPr/>
            <p:nvPr/>
          </p:nvGrpSpPr>
          <p:grpSpPr>
            <a:xfrm>
              <a:off x="4270118" y="2529422"/>
              <a:ext cx="377430" cy="445153"/>
              <a:chOff x="4767658" y="3119681"/>
              <a:chExt cx="702537" cy="828594"/>
            </a:xfrm>
          </p:grpSpPr>
          <p:pic>
            <p:nvPicPr>
              <p:cNvPr id="64" name="Picture 15934">
                <a:extLst>
                  <a:ext uri="{FF2B5EF4-FFF2-40B4-BE49-F238E27FC236}">
                    <a16:creationId xmlns:a16="http://schemas.microsoft.com/office/drawing/2014/main" id="{823B5EF9-D0FA-436D-B32C-21225890DD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7658" y="3248817"/>
                <a:ext cx="702537" cy="6994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pic>
          <p:pic>
            <p:nvPicPr>
              <p:cNvPr id="66" name="Picture 15854">
                <a:extLst>
                  <a:ext uri="{FF2B5EF4-FFF2-40B4-BE49-F238E27FC236}">
                    <a16:creationId xmlns:a16="http://schemas.microsoft.com/office/drawing/2014/main" id="{6710C375-389D-4596-82D0-8D0011BB96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5426" y="3119681"/>
                <a:ext cx="313353" cy="311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Picture 15930">
                <a:extLst>
                  <a:ext uri="{FF2B5EF4-FFF2-40B4-BE49-F238E27FC236}">
                    <a16:creationId xmlns:a16="http://schemas.microsoft.com/office/drawing/2014/main" id="{377D3BA8-464B-4C47-82CB-1E9C526CA5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8452" y="3131003"/>
                <a:ext cx="289334" cy="289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8" name="Picture 15972">
              <a:extLst>
                <a:ext uri="{FF2B5EF4-FFF2-40B4-BE49-F238E27FC236}">
                  <a16:creationId xmlns:a16="http://schemas.microsoft.com/office/drawing/2014/main" id="{B0C39A03-BD6D-468F-AD21-A113AD0FA7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1418" y="5029903"/>
              <a:ext cx="3693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15982">
              <a:extLst>
                <a:ext uri="{FF2B5EF4-FFF2-40B4-BE49-F238E27FC236}">
                  <a16:creationId xmlns:a16="http://schemas.microsoft.com/office/drawing/2014/main" id="{5F717A7C-6849-4E9D-913D-BC5E59D37E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0724" y="31658"/>
              <a:ext cx="3677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EE7927D-64DB-489F-9245-9DC4ECF73F28}"/>
                </a:ext>
              </a:extLst>
            </p:cNvPr>
            <p:cNvSpPr txBox="1"/>
            <p:nvPr/>
          </p:nvSpPr>
          <p:spPr>
            <a:xfrm>
              <a:off x="10285197" y="441430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1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D8C079C4-C701-44B7-935E-20D49E86D8C1}"/>
                </a:ext>
              </a:extLst>
            </p:cNvPr>
            <p:cNvSpPr txBox="1"/>
            <p:nvPr/>
          </p:nvSpPr>
          <p:spPr>
            <a:xfrm>
              <a:off x="5604285" y="441430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2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316886FC-09B2-414E-BC17-D86028EB32F3}"/>
                </a:ext>
              </a:extLst>
            </p:cNvPr>
            <p:cNvSpPr txBox="1"/>
            <p:nvPr/>
          </p:nvSpPr>
          <p:spPr>
            <a:xfrm>
              <a:off x="7890485" y="441430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4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8FBE6CA9-C146-4461-8FC6-568EB717FCFB}"/>
                </a:ext>
              </a:extLst>
            </p:cNvPr>
            <p:cNvSpPr txBox="1"/>
            <p:nvPr/>
          </p:nvSpPr>
          <p:spPr>
            <a:xfrm>
              <a:off x="3185662" y="441430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7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E7566A10-4EA1-4513-B2D6-377C3B3DD853}"/>
                </a:ext>
              </a:extLst>
            </p:cNvPr>
            <p:cNvSpPr txBox="1"/>
            <p:nvPr/>
          </p:nvSpPr>
          <p:spPr>
            <a:xfrm>
              <a:off x="879263" y="441430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8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5309A011-9BFC-4E39-A3FD-08EC733F93AA}"/>
                </a:ext>
              </a:extLst>
            </p:cNvPr>
            <p:cNvSpPr txBox="1"/>
            <p:nvPr/>
          </p:nvSpPr>
          <p:spPr>
            <a:xfrm>
              <a:off x="3185662" y="3043931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6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0C9606F0-2CD8-43A2-BE01-436645B14848}"/>
                </a:ext>
              </a:extLst>
            </p:cNvPr>
            <p:cNvSpPr txBox="1"/>
            <p:nvPr/>
          </p:nvSpPr>
          <p:spPr>
            <a:xfrm>
              <a:off x="7890485" y="3043931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3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BD7FAFEC-462F-46AF-B180-6DDCF35EA692}"/>
                </a:ext>
              </a:extLst>
            </p:cNvPr>
            <p:cNvSpPr txBox="1"/>
            <p:nvPr/>
          </p:nvSpPr>
          <p:spPr>
            <a:xfrm>
              <a:off x="2239928" y="5301738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9</a:t>
              </a:r>
              <a:endParaRPr lang="es-MX" sz="4000" b="1" dirty="0">
                <a:latin typeface="Indivisa Text Sans" pitchFamily="50" charset="0"/>
              </a:endParaRPr>
            </a:p>
          </p:txBody>
        </p:sp>
        <p:sp>
          <p:nvSpPr>
            <p:cNvPr id="77" name="CuadroTexto 76">
              <a:extLst>
                <a:ext uri="{FF2B5EF4-FFF2-40B4-BE49-F238E27FC236}">
                  <a16:creationId xmlns:a16="http://schemas.microsoft.com/office/drawing/2014/main" id="{991FA8DE-8891-4C46-BC75-42FDF128BA14}"/>
                </a:ext>
              </a:extLst>
            </p:cNvPr>
            <p:cNvSpPr txBox="1"/>
            <p:nvPr/>
          </p:nvSpPr>
          <p:spPr>
            <a:xfrm>
              <a:off x="8596148" y="5301738"/>
              <a:ext cx="3725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4000" b="1" dirty="0">
                  <a:latin typeface="Indivisa Text Sans" pitchFamily="50" charset="0"/>
                </a:rPr>
                <a:t>5</a:t>
              </a:r>
              <a:endParaRPr lang="es-MX" sz="4000" b="1" dirty="0">
                <a:latin typeface="Indivisa Text Sans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40675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339</Words>
  <Application>Microsoft Office PowerPoint</Application>
  <PresentationFormat>Panorámica</PresentationFormat>
  <Paragraphs>53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Indivisa Text Sans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Hipolito Aguilar Sierra</dc:creator>
  <cp:lastModifiedBy>Hipolito Aguilar</cp:lastModifiedBy>
  <cp:revision>6</cp:revision>
  <dcterms:created xsi:type="dcterms:W3CDTF">2020-10-10T16:26:43Z</dcterms:created>
  <dcterms:modified xsi:type="dcterms:W3CDTF">2025-06-18T21:35:35Z</dcterms:modified>
</cp:coreProperties>
</file>