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69" r:id="rId5"/>
    <p:sldId id="270" r:id="rId6"/>
    <p:sldId id="268" r:id="rId7"/>
    <p:sldId id="256" r:id="rId8"/>
    <p:sldId id="341" r:id="rId9"/>
    <p:sldId id="340" r:id="rId10"/>
    <p:sldId id="342" r:id="rId11"/>
    <p:sldId id="334" r:id="rId12"/>
    <p:sldId id="339" r:id="rId13"/>
  </p:sldIdLst>
  <p:sldSz cx="18288000" cy="10287000"/>
  <p:notesSz cx="6858000" cy="9144000"/>
  <p:embeddedFontLst>
    <p:embeddedFont>
      <p:font typeface="Indivisa Display Sans" pitchFamily="2" charset="0"/>
      <p:regular r:id="rId14"/>
      <p:italic r:id="rId15"/>
    </p:embeddedFont>
    <p:embeddedFont>
      <p:font typeface="Indivisa Display Sans Heavy" pitchFamily="2" charset="0"/>
      <p:bold r:id="rId16"/>
      <p:italic r:id="rId17"/>
      <p:boldItalic r:id="rId18"/>
    </p:embeddedFont>
    <p:embeddedFont>
      <p:font typeface="Indivisa Text Sans" pitchFamily="2" charset="77"/>
      <p:regular r:id="rId19"/>
      <p:bold r:id="rId20"/>
      <p:italic r:id="rId21"/>
      <p:boldItalic r:id="rId22"/>
    </p:embeddedFont>
    <p:embeddedFont>
      <p:font typeface="Indivisa Text Sans Black" pitchFamily="2" charset="77"/>
      <p:bold r:id="rId23"/>
      <p:italic r:id="rId24"/>
      <p:bold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1D61"/>
    <a:srgbClr val="2F3C54"/>
    <a:srgbClr val="011689"/>
    <a:srgbClr val="FF8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77" autoAdjust="0"/>
    <p:restoredTop sz="94694"/>
  </p:normalViewPr>
  <p:slideViewPr>
    <p:cSldViewPr snapToGrid="0">
      <p:cViewPr varScale="1">
        <p:scale>
          <a:sx n="66" d="100"/>
          <a:sy n="66" d="100"/>
        </p:scale>
        <p:origin x="216" y="6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5.fntdata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font" Target="fonts/font8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1.fntdata"/><Relationship Id="rId5" Type="http://schemas.openxmlformats.org/officeDocument/2006/relationships/slide" Target="slides/slide1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6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ipolito Aguilar" userId="e9c92ed0-93a2-4562-9f3e-96d3f62c00ca" providerId="ADAL" clId="{FC5ABBD4-B573-404F-94E8-931F52C5038A}"/>
    <pc:docChg chg="undo redo custSel addSld delSld modSld sldOrd">
      <pc:chgData name="Hipolito Aguilar" userId="e9c92ed0-93a2-4562-9f3e-96d3f62c00ca" providerId="ADAL" clId="{FC5ABBD4-B573-404F-94E8-931F52C5038A}" dt="2025-10-20T22:41:20.865" v="1942" actId="1076"/>
      <pc:docMkLst>
        <pc:docMk/>
      </pc:docMkLst>
      <pc:sldChg chg="addSp delSp modSp mod">
        <pc:chgData name="Hipolito Aguilar" userId="e9c92ed0-93a2-4562-9f3e-96d3f62c00ca" providerId="ADAL" clId="{FC5ABBD4-B573-404F-94E8-931F52C5038A}" dt="2025-10-20T21:13:57.952" v="146" actId="1076"/>
        <pc:sldMkLst>
          <pc:docMk/>
          <pc:sldMk cId="0" sldId="256"/>
        </pc:sldMkLst>
        <pc:spChg chg="mod">
          <ac:chgData name="Hipolito Aguilar" userId="e9c92ed0-93a2-4562-9f3e-96d3f62c00ca" providerId="ADAL" clId="{FC5ABBD4-B573-404F-94E8-931F52C5038A}" dt="2025-10-20T21:13:18.022" v="141" actId="6549"/>
          <ac:spMkLst>
            <pc:docMk/>
            <pc:sldMk cId="0" sldId="256"/>
            <ac:spMk id="9" creationId="{6D91F17B-9EF6-4A11-D18C-AC8B557AA678}"/>
          </ac:spMkLst>
        </pc:spChg>
        <pc:spChg chg="del">
          <ac:chgData name="Hipolito Aguilar" userId="e9c92ed0-93a2-4562-9f3e-96d3f62c00ca" providerId="ADAL" clId="{FC5ABBD4-B573-404F-94E8-931F52C5038A}" dt="2025-10-20T21:13:15.689" v="136" actId="478"/>
          <ac:spMkLst>
            <pc:docMk/>
            <pc:sldMk cId="0" sldId="256"/>
            <ac:spMk id="18" creationId="{46C21E3D-1383-C4C3-1FE3-0A915674205A}"/>
          </ac:spMkLst>
        </pc:spChg>
        <pc:spChg chg="del">
          <ac:chgData name="Hipolito Aguilar" userId="e9c92ed0-93a2-4562-9f3e-96d3f62c00ca" providerId="ADAL" clId="{FC5ABBD4-B573-404F-94E8-931F52C5038A}" dt="2025-10-20T21:13:16.586" v="138" actId="478"/>
          <ac:spMkLst>
            <pc:docMk/>
            <pc:sldMk cId="0" sldId="256"/>
            <ac:spMk id="19" creationId="{939A7EB4-7F6C-85FC-2AFC-3292E2D6D2D8}"/>
          </ac:spMkLst>
        </pc:spChg>
        <pc:spChg chg="del">
          <ac:chgData name="Hipolito Aguilar" userId="e9c92ed0-93a2-4562-9f3e-96d3f62c00ca" providerId="ADAL" clId="{FC5ABBD4-B573-404F-94E8-931F52C5038A}" dt="2025-10-20T21:13:15.963" v="137" actId="478"/>
          <ac:spMkLst>
            <pc:docMk/>
            <pc:sldMk cId="0" sldId="256"/>
            <ac:spMk id="20" creationId="{4FB14269-3F7F-B283-58E0-9239CBEA4638}"/>
          </ac:spMkLst>
        </pc:spChg>
        <pc:spChg chg="del">
          <ac:chgData name="Hipolito Aguilar" userId="e9c92ed0-93a2-4562-9f3e-96d3f62c00ca" providerId="ADAL" clId="{FC5ABBD4-B573-404F-94E8-931F52C5038A}" dt="2025-10-20T21:13:16.891" v="139" actId="478"/>
          <ac:spMkLst>
            <pc:docMk/>
            <pc:sldMk cId="0" sldId="256"/>
            <ac:spMk id="21" creationId="{38FA5E3D-4BDE-589C-8853-FD4F04B57A71}"/>
          </ac:spMkLst>
        </pc:spChg>
        <pc:spChg chg="mod">
          <ac:chgData name="Hipolito Aguilar" userId="e9c92ed0-93a2-4562-9f3e-96d3f62c00ca" providerId="ADAL" clId="{FC5ABBD4-B573-404F-94E8-931F52C5038A}" dt="2025-10-20T21:13:10.042" v="134" actId="20577"/>
          <ac:spMkLst>
            <pc:docMk/>
            <pc:sldMk cId="0" sldId="256"/>
            <ac:spMk id="22" creationId="{8207193C-8F7F-F4DF-DC10-6BF32EE0AA2D}"/>
          </ac:spMkLst>
        </pc:spChg>
        <pc:grpChg chg="del">
          <ac:chgData name="Hipolito Aguilar" userId="e9c92ed0-93a2-4562-9f3e-96d3f62c00ca" providerId="ADAL" clId="{FC5ABBD4-B573-404F-94E8-931F52C5038A}" dt="2025-10-20T21:13:19.433" v="144" actId="478"/>
          <ac:grpSpMkLst>
            <pc:docMk/>
            <pc:sldMk cId="0" sldId="256"/>
            <ac:grpSpMk id="7" creationId="{30D878C8-D917-B333-CCBF-B8D8D4280FC6}"/>
          </ac:grpSpMkLst>
        </pc:grpChg>
        <pc:grpChg chg="del">
          <ac:chgData name="Hipolito Aguilar" userId="e9c92ed0-93a2-4562-9f3e-96d3f62c00ca" providerId="ADAL" clId="{FC5ABBD4-B573-404F-94E8-931F52C5038A}" dt="2025-10-20T21:13:18.559" v="142" actId="478"/>
          <ac:grpSpMkLst>
            <pc:docMk/>
            <pc:sldMk cId="0" sldId="256"/>
            <ac:grpSpMk id="10" creationId="{73579E34-EE2F-91FD-4C8A-210227967EA0}"/>
          </ac:grpSpMkLst>
        </pc:grpChg>
        <pc:grpChg chg="del">
          <ac:chgData name="Hipolito Aguilar" userId="e9c92ed0-93a2-4562-9f3e-96d3f62c00ca" providerId="ADAL" clId="{FC5ABBD4-B573-404F-94E8-931F52C5038A}" dt="2025-10-20T21:13:19.067" v="143" actId="478"/>
          <ac:grpSpMkLst>
            <pc:docMk/>
            <pc:sldMk cId="0" sldId="256"/>
            <ac:grpSpMk id="13" creationId="{B0479926-5FFF-A150-CEF1-D6B79333F775}"/>
          </ac:grpSpMkLst>
        </pc:grpChg>
        <pc:graphicFrameChg chg="del">
          <ac:chgData name="Hipolito Aguilar" userId="e9c92ed0-93a2-4562-9f3e-96d3f62c00ca" providerId="ADAL" clId="{FC5ABBD4-B573-404F-94E8-931F52C5038A}" dt="2025-10-20T21:13:14.661" v="135" actId="478"/>
          <ac:graphicFrameMkLst>
            <pc:docMk/>
            <pc:sldMk cId="0" sldId="256"/>
            <ac:graphicFrameMk id="16" creationId="{842B32CC-1AA5-A003-8587-E5C960FD92FB}"/>
          </ac:graphicFrameMkLst>
        </pc:graphicFrameChg>
        <pc:picChg chg="add mod">
          <ac:chgData name="Hipolito Aguilar" userId="e9c92ed0-93a2-4562-9f3e-96d3f62c00ca" providerId="ADAL" clId="{FC5ABBD4-B573-404F-94E8-931F52C5038A}" dt="2025-10-20T21:13:57.952" v="146" actId="1076"/>
          <ac:picMkLst>
            <pc:docMk/>
            <pc:sldMk cId="0" sldId="256"/>
            <ac:picMk id="6" creationId="{50C6DB94-7D07-D1F2-6101-E30CA88D52D6}"/>
          </ac:picMkLst>
        </pc:picChg>
        <pc:picChg chg="del">
          <ac:chgData name="Hipolito Aguilar" userId="e9c92ed0-93a2-4562-9f3e-96d3f62c00ca" providerId="ADAL" clId="{FC5ABBD4-B573-404F-94E8-931F52C5038A}" dt="2025-10-20T21:13:17.419" v="140" actId="478"/>
          <ac:picMkLst>
            <pc:docMk/>
            <pc:sldMk cId="0" sldId="256"/>
            <ac:picMk id="17" creationId="{128DDFE1-F919-485E-6B9E-044FDCD1DBB2}"/>
          </ac:picMkLst>
        </pc:picChg>
      </pc:sldChg>
      <pc:sldChg chg="addSp delSp modSp add del mod">
        <pc:chgData name="Hipolito Aguilar" userId="e9c92ed0-93a2-4562-9f3e-96d3f62c00ca" providerId="ADAL" clId="{FC5ABBD4-B573-404F-94E8-931F52C5038A}" dt="2025-10-20T21:16:32.539" v="215" actId="47"/>
        <pc:sldMkLst>
          <pc:docMk/>
          <pc:sldMk cId="0" sldId="257"/>
        </pc:sldMkLst>
        <pc:spChg chg="del">
          <ac:chgData name="Hipolito Aguilar" userId="e9c92ed0-93a2-4562-9f3e-96d3f62c00ca" providerId="ADAL" clId="{FC5ABBD4-B573-404F-94E8-931F52C5038A}" dt="2025-10-20T21:15:46.957" v="196" actId="478"/>
          <ac:spMkLst>
            <pc:docMk/>
            <pc:sldMk cId="0" sldId="257"/>
            <ac:spMk id="5" creationId="{E9D7161E-816B-B436-077C-C7B2641D0D35}"/>
          </ac:spMkLst>
        </pc:spChg>
        <pc:spChg chg="mod">
          <ac:chgData name="Hipolito Aguilar" userId="e9c92ed0-93a2-4562-9f3e-96d3f62c00ca" providerId="ADAL" clId="{FC5ABBD4-B573-404F-94E8-931F52C5038A}" dt="2025-10-20T21:15:53.389" v="198" actId="1076"/>
          <ac:spMkLst>
            <pc:docMk/>
            <pc:sldMk cId="0" sldId="257"/>
            <ac:spMk id="6" creationId="{78885C9F-1565-DB0D-84C4-47AEEB3FAB4A}"/>
          </ac:spMkLst>
        </pc:spChg>
        <pc:spChg chg="add mod">
          <ac:chgData name="Hipolito Aguilar" userId="e9c92ed0-93a2-4562-9f3e-96d3f62c00ca" providerId="ADAL" clId="{FC5ABBD4-B573-404F-94E8-931F52C5038A}" dt="2025-10-20T21:15:47.605" v="197"/>
          <ac:spMkLst>
            <pc:docMk/>
            <pc:sldMk cId="0" sldId="257"/>
            <ac:spMk id="8" creationId="{FF1B342C-CC6F-4839-F571-C05DB10654E3}"/>
          </ac:spMkLst>
        </pc:spChg>
        <pc:picChg chg="mod">
          <ac:chgData name="Hipolito Aguilar" userId="e9c92ed0-93a2-4562-9f3e-96d3f62c00ca" providerId="ADAL" clId="{FC5ABBD4-B573-404F-94E8-931F52C5038A}" dt="2025-10-20T21:15:55.701" v="199" actId="1076"/>
          <ac:picMkLst>
            <pc:docMk/>
            <pc:sldMk cId="0" sldId="257"/>
            <ac:picMk id="1026" creationId="{4AD89509-0247-C44B-A96E-F6E7DDFDD568}"/>
          </ac:picMkLst>
        </pc:picChg>
      </pc:sldChg>
      <pc:sldChg chg="modSp mod">
        <pc:chgData name="Hipolito Aguilar" userId="e9c92ed0-93a2-4562-9f3e-96d3f62c00ca" providerId="ADAL" clId="{FC5ABBD4-B573-404F-94E8-931F52C5038A}" dt="2025-10-20T21:10:21.850" v="33" actId="20577"/>
        <pc:sldMkLst>
          <pc:docMk/>
          <pc:sldMk cId="973417350" sldId="262"/>
        </pc:sldMkLst>
        <pc:graphicFrameChg chg="modGraphic">
          <ac:chgData name="Hipolito Aguilar" userId="e9c92ed0-93a2-4562-9f3e-96d3f62c00ca" providerId="ADAL" clId="{FC5ABBD4-B573-404F-94E8-931F52C5038A}" dt="2025-10-20T21:10:21.850" v="33" actId="20577"/>
          <ac:graphicFrameMkLst>
            <pc:docMk/>
            <pc:sldMk cId="973417350" sldId="262"/>
            <ac:graphicFrameMk id="7" creationId="{76865B36-D099-2714-FA7F-5CF58AC9BA6B}"/>
          </ac:graphicFrameMkLst>
        </pc:graphicFrameChg>
      </pc:sldChg>
      <pc:sldChg chg="ord">
        <pc:chgData name="Hipolito Aguilar" userId="e9c92ed0-93a2-4562-9f3e-96d3f62c00ca" providerId="ADAL" clId="{FC5ABBD4-B573-404F-94E8-931F52C5038A}" dt="2025-10-20T21:12:36.153" v="84"/>
        <pc:sldMkLst>
          <pc:docMk/>
          <pc:sldMk cId="1703491857" sldId="268"/>
        </pc:sldMkLst>
      </pc:sldChg>
      <pc:sldChg chg="addSp modSp mod">
        <pc:chgData name="Hipolito Aguilar" userId="e9c92ed0-93a2-4562-9f3e-96d3f62c00ca" providerId="ADAL" clId="{FC5ABBD4-B573-404F-94E8-931F52C5038A}" dt="2025-10-20T21:12:27.577" v="82" actId="1036"/>
        <pc:sldMkLst>
          <pc:docMk/>
          <pc:sldMk cId="52714205" sldId="270"/>
        </pc:sldMkLst>
        <pc:spChg chg="add mod">
          <ac:chgData name="Hipolito Aguilar" userId="e9c92ed0-93a2-4562-9f3e-96d3f62c00ca" providerId="ADAL" clId="{FC5ABBD4-B573-404F-94E8-931F52C5038A}" dt="2025-10-20T21:12:04.817" v="69" actId="1076"/>
          <ac:spMkLst>
            <pc:docMk/>
            <pc:sldMk cId="52714205" sldId="270"/>
            <ac:spMk id="3" creationId="{85E9F413-CE65-55DB-B69A-4F55CA8DFE04}"/>
          </ac:spMkLst>
        </pc:spChg>
        <pc:spChg chg="add mod">
          <ac:chgData name="Hipolito Aguilar" userId="e9c92ed0-93a2-4562-9f3e-96d3f62c00ca" providerId="ADAL" clId="{FC5ABBD4-B573-404F-94E8-931F52C5038A}" dt="2025-10-20T21:12:27.577" v="82" actId="1036"/>
          <ac:spMkLst>
            <pc:docMk/>
            <pc:sldMk cId="52714205" sldId="270"/>
            <ac:spMk id="4" creationId="{EB4B8DCF-F0AE-F106-973D-BFC71F22D264}"/>
          </ac:spMkLst>
        </pc:spChg>
        <pc:spChg chg="add mod">
          <ac:chgData name="Hipolito Aguilar" userId="e9c92ed0-93a2-4562-9f3e-96d3f62c00ca" providerId="ADAL" clId="{FC5ABBD4-B573-404F-94E8-931F52C5038A}" dt="2025-10-20T21:11:53.546" v="64" actId="1076"/>
          <ac:spMkLst>
            <pc:docMk/>
            <pc:sldMk cId="52714205" sldId="270"/>
            <ac:spMk id="5" creationId="{0D137729-E0C2-5EA3-2B75-6414443A4919}"/>
          </ac:spMkLst>
        </pc:spChg>
        <pc:spChg chg="mod">
          <ac:chgData name="Hipolito Aguilar" userId="e9c92ed0-93a2-4562-9f3e-96d3f62c00ca" providerId="ADAL" clId="{FC5ABBD4-B573-404F-94E8-931F52C5038A}" dt="2025-10-20T21:11:20.929" v="55" actId="1076"/>
          <ac:spMkLst>
            <pc:docMk/>
            <pc:sldMk cId="52714205" sldId="270"/>
            <ac:spMk id="20" creationId="{C393599F-64A8-25DF-09CE-A752949CB07F}"/>
          </ac:spMkLst>
        </pc:spChg>
      </pc:sldChg>
      <pc:sldChg chg="del">
        <pc:chgData name="Hipolito Aguilar" userId="e9c92ed0-93a2-4562-9f3e-96d3f62c00ca" providerId="ADAL" clId="{FC5ABBD4-B573-404F-94E8-931F52C5038A}" dt="2025-10-20T22:12:38.360" v="1750" actId="47"/>
        <pc:sldMkLst>
          <pc:docMk/>
          <pc:sldMk cId="339524296" sldId="271"/>
        </pc:sldMkLst>
      </pc:sldChg>
      <pc:sldChg chg="addSp modSp">
        <pc:chgData name="Hipolito Aguilar" userId="e9c92ed0-93a2-4562-9f3e-96d3f62c00ca" providerId="ADAL" clId="{FC5ABBD4-B573-404F-94E8-931F52C5038A}" dt="2025-10-20T21:17:06.766" v="264"/>
        <pc:sldMkLst>
          <pc:docMk/>
          <pc:sldMk cId="3670756349" sldId="272"/>
        </pc:sldMkLst>
        <pc:spChg chg="add mod">
          <ac:chgData name="Hipolito Aguilar" userId="e9c92ed0-93a2-4562-9f3e-96d3f62c00ca" providerId="ADAL" clId="{FC5ABBD4-B573-404F-94E8-931F52C5038A}" dt="2025-10-20T21:17:06.766" v="264"/>
          <ac:spMkLst>
            <pc:docMk/>
            <pc:sldMk cId="3670756349" sldId="272"/>
            <ac:spMk id="5" creationId="{28E5A249-1DF6-9008-8859-7A2D853B117B}"/>
          </ac:spMkLst>
        </pc:spChg>
      </pc:sldChg>
      <pc:sldChg chg="addSp delSp modSp mod">
        <pc:chgData name="Hipolito Aguilar" userId="e9c92ed0-93a2-4562-9f3e-96d3f62c00ca" providerId="ADAL" clId="{FC5ABBD4-B573-404F-94E8-931F52C5038A}" dt="2025-10-20T21:43:30.169" v="1208"/>
        <pc:sldMkLst>
          <pc:docMk/>
          <pc:sldMk cId="1826232648" sldId="273"/>
        </pc:sldMkLst>
        <pc:spChg chg="mod">
          <ac:chgData name="Hipolito Aguilar" userId="e9c92ed0-93a2-4562-9f3e-96d3f62c00ca" providerId="ADAL" clId="{FC5ABBD4-B573-404F-94E8-931F52C5038A}" dt="2025-10-20T21:30:00.618" v="825" actId="20577"/>
          <ac:spMkLst>
            <pc:docMk/>
            <pc:sldMk cId="1826232648" sldId="273"/>
            <ac:spMk id="22" creationId="{76DDAC09-A1A3-1FF6-ADDD-9EFE095EC939}"/>
          </ac:spMkLst>
        </pc:spChg>
        <pc:spChg chg="del">
          <ac:chgData name="Hipolito Aguilar" userId="e9c92ed0-93a2-4562-9f3e-96d3f62c00ca" providerId="ADAL" clId="{FC5ABBD4-B573-404F-94E8-931F52C5038A}" dt="2025-10-20T21:29:54.122" v="803" actId="478"/>
          <ac:spMkLst>
            <pc:docMk/>
            <pc:sldMk cId="1826232648" sldId="273"/>
            <ac:spMk id="36" creationId="{76F812B3-4666-64BF-2A44-5BDC1194C9BB}"/>
          </ac:spMkLst>
        </pc:spChg>
        <pc:grpChg chg="del">
          <ac:chgData name="Hipolito Aguilar" userId="e9c92ed0-93a2-4562-9f3e-96d3f62c00ca" providerId="ADAL" clId="{FC5ABBD4-B573-404F-94E8-931F52C5038A}" dt="2025-10-20T21:29:52.236" v="801" actId="478"/>
          <ac:grpSpMkLst>
            <pc:docMk/>
            <pc:sldMk cId="1826232648" sldId="273"/>
            <ac:grpSpMk id="30" creationId="{FBDE6BC2-2751-FB7D-6078-B8BB5FBF85F2}"/>
          </ac:grpSpMkLst>
        </pc:grpChg>
        <pc:grpChg chg="del">
          <ac:chgData name="Hipolito Aguilar" userId="e9c92ed0-93a2-4562-9f3e-96d3f62c00ca" providerId="ADAL" clId="{FC5ABBD4-B573-404F-94E8-931F52C5038A}" dt="2025-10-20T21:29:52.779" v="802" actId="478"/>
          <ac:grpSpMkLst>
            <pc:docMk/>
            <pc:sldMk cId="1826232648" sldId="273"/>
            <ac:grpSpMk id="33" creationId="{9EC9808F-AAE2-C572-C924-E1CF764C0D44}"/>
          </ac:grpSpMkLst>
        </pc:grpChg>
        <pc:graphicFrameChg chg="add del mod modGraphic">
          <ac:chgData name="Hipolito Aguilar" userId="e9c92ed0-93a2-4562-9f3e-96d3f62c00ca" providerId="ADAL" clId="{FC5ABBD4-B573-404F-94E8-931F52C5038A}" dt="2025-10-20T21:43:21.697" v="1206" actId="478"/>
          <ac:graphicFrameMkLst>
            <pc:docMk/>
            <pc:sldMk cId="1826232648" sldId="273"/>
            <ac:graphicFrameMk id="5" creationId="{78FA7060-A7A9-8825-4410-A760A79847F3}"/>
          </ac:graphicFrameMkLst>
        </pc:graphicFrameChg>
        <pc:graphicFrameChg chg="add del mod modGraphic">
          <ac:chgData name="Hipolito Aguilar" userId="e9c92ed0-93a2-4562-9f3e-96d3f62c00ca" providerId="ADAL" clId="{FC5ABBD4-B573-404F-94E8-931F52C5038A}" dt="2025-10-20T21:43:20.109" v="1205" actId="21"/>
          <ac:graphicFrameMkLst>
            <pc:docMk/>
            <pc:sldMk cId="1826232648" sldId="273"/>
            <ac:graphicFrameMk id="9" creationId="{CE90CB8C-F7A2-9218-CCE2-24E0BDDF771B}"/>
          </ac:graphicFrameMkLst>
        </pc:graphicFrameChg>
        <pc:graphicFrameChg chg="add mod">
          <ac:chgData name="Hipolito Aguilar" userId="e9c92ed0-93a2-4562-9f3e-96d3f62c00ca" providerId="ADAL" clId="{FC5ABBD4-B573-404F-94E8-931F52C5038A}" dt="2025-10-20T21:43:30.169" v="1208"/>
          <ac:graphicFrameMkLst>
            <pc:docMk/>
            <pc:sldMk cId="1826232648" sldId="273"/>
            <ac:graphicFrameMk id="10" creationId="{CE90CB8C-F7A2-9218-CCE2-24E0BDDF771B}"/>
          </ac:graphicFrameMkLst>
        </pc:graphicFrameChg>
        <pc:picChg chg="add mod">
          <ac:chgData name="Hipolito Aguilar" userId="e9c92ed0-93a2-4562-9f3e-96d3f62c00ca" providerId="ADAL" clId="{FC5ABBD4-B573-404F-94E8-931F52C5038A}" dt="2025-10-20T21:32:03.004" v="928" actId="1036"/>
          <ac:picMkLst>
            <pc:docMk/>
            <pc:sldMk cId="1826232648" sldId="273"/>
            <ac:picMk id="6" creationId="{1530DDA3-F0D8-AF28-BCD3-F3C4D4F5EA17}"/>
          </ac:picMkLst>
        </pc:picChg>
        <pc:picChg chg="add mod">
          <ac:chgData name="Hipolito Aguilar" userId="e9c92ed0-93a2-4562-9f3e-96d3f62c00ca" providerId="ADAL" clId="{FC5ABBD4-B573-404F-94E8-931F52C5038A}" dt="2025-10-20T21:32:03.004" v="928" actId="1036"/>
          <ac:picMkLst>
            <pc:docMk/>
            <pc:sldMk cId="1826232648" sldId="273"/>
            <ac:picMk id="7" creationId="{FE63ED71-1D6B-3A13-B1B4-469C08848788}"/>
          </ac:picMkLst>
        </pc:picChg>
        <pc:picChg chg="add mod">
          <ac:chgData name="Hipolito Aguilar" userId="e9c92ed0-93a2-4562-9f3e-96d3f62c00ca" providerId="ADAL" clId="{FC5ABBD4-B573-404F-94E8-931F52C5038A}" dt="2025-10-20T21:32:03.004" v="928" actId="1036"/>
          <ac:picMkLst>
            <pc:docMk/>
            <pc:sldMk cId="1826232648" sldId="273"/>
            <ac:picMk id="8" creationId="{76072575-BA5F-54BF-74A1-F90696CC4603}"/>
          </ac:picMkLst>
        </pc:picChg>
        <pc:picChg chg="del">
          <ac:chgData name="Hipolito Aguilar" userId="e9c92ed0-93a2-4562-9f3e-96d3f62c00ca" providerId="ADAL" clId="{FC5ABBD4-B573-404F-94E8-931F52C5038A}" dt="2025-10-20T21:29:51.787" v="800" actId="478"/>
          <ac:picMkLst>
            <pc:docMk/>
            <pc:sldMk cId="1826232648" sldId="273"/>
            <ac:picMk id="29" creationId="{C1C35D57-8EC6-B52C-615C-235A03597F2C}"/>
          </ac:picMkLst>
        </pc:picChg>
      </pc:sldChg>
      <pc:sldChg chg="del">
        <pc:chgData name="Hipolito Aguilar" userId="e9c92ed0-93a2-4562-9f3e-96d3f62c00ca" providerId="ADAL" clId="{FC5ABBD4-B573-404F-94E8-931F52C5038A}" dt="2025-10-20T22:12:10.897" v="1703" actId="47"/>
        <pc:sldMkLst>
          <pc:docMk/>
          <pc:sldMk cId="2903800332" sldId="274"/>
        </pc:sldMkLst>
      </pc:sldChg>
      <pc:sldChg chg="addSp delSp modSp del mod">
        <pc:chgData name="Hipolito Aguilar" userId="e9c92ed0-93a2-4562-9f3e-96d3f62c00ca" providerId="ADAL" clId="{FC5ABBD4-B573-404F-94E8-931F52C5038A}" dt="2025-10-20T22:12:10.897" v="1703" actId="47"/>
        <pc:sldMkLst>
          <pc:docMk/>
          <pc:sldMk cId="3203310135" sldId="275"/>
        </pc:sldMkLst>
        <pc:spChg chg="add mod">
          <ac:chgData name="Hipolito Aguilar" userId="e9c92ed0-93a2-4562-9f3e-96d3f62c00ca" providerId="ADAL" clId="{FC5ABBD4-B573-404F-94E8-931F52C5038A}" dt="2025-10-20T22:07:15.294" v="1573"/>
          <ac:spMkLst>
            <pc:docMk/>
            <pc:sldMk cId="3203310135" sldId="275"/>
            <ac:spMk id="11" creationId="{BF3D6B2C-D7E8-DD09-B670-E00D4BC34734}"/>
          </ac:spMkLst>
        </pc:spChg>
        <pc:grpChg chg="del">
          <ac:chgData name="Hipolito Aguilar" userId="e9c92ed0-93a2-4562-9f3e-96d3f62c00ca" providerId="ADAL" clId="{FC5ABBD4-B573-404F-94E8-931F52C5038A}" dt="2025-10-20T22:07:06.009" v="1570" actId="478"/>
          <ac:grpSpMkLst>
            <pc:docMk/>
            <pc:sldMk cId="3203310135" sldId="275"/>
            <ac:grpSpMk id="6" creationId="{0EC6CE27-0897-8E6B-8D9C-C01822735837}"/>
          </ac:grpSpMkLst>
        </pc:grpChg>
        <pc:graphicFrameChg chg="add">
          <ac:chgData name="Hipolito Aguilar" userId="e9c92ed0-93a2-4562-9f3e-96d3f62c00ca" providerId="ADAL" clId="{FC5ABBD4-B573-404F-94E8-931F52C5038A}" dt="2025-10-20T22:07:10.354" v="1572"/>
          <ac:graphicFrameMkLst>
            <pc:docMk/>
            <pc:sldMk cId="3203310135" sldId="275"/>
            <ac:graphicFrameMk id="10" creationId="{C603DBE5-5F40-F4EA-3EA4-F659DEF5606F}"/>
          </ac:graphicFrameMkLst>
        </pc:graphicFrameChg>
        <pc:picChg chg="del">
          <ac:chgData name="Hipolito Aguilar" userId="e9c92ed0-93a2-4562-9f3e-96d3f62c00ca" providerId="ADAL" clId="{FC5ABBD4-B573-404F-94E8-931F52C5038A}" dt="2025-10-20T22:07:06.760" v="1571" actId="478"/>
          <ac:picMkLst>
            <pc:docMk/>
            <pc:sldMk cId="3203310135" sldId="275"/>
            <ac:picMk id="5" creationId="{69C47AC5-555B-8439-617A-4D615E6B4186}"/>
          </ac:picMkLst>
        </pc:picChg>
      </pc:sldChg>
      <pc:sldChg chg="del">
        <pc:chgData name="Hipolito Aguilar" userId="e9c92ed0-93a2-4562-9f3e-96d3f62c00ca" providerId="ADAL" clId="{FC5ABBD4-B573-404F-94E8-931F52C5038A}" dt="2025-10-20T22:12:10.897" v="1703" actId="47"/>
        <pc:sldMkLst>
          <pc:docMk/>
          <pc:sldMk cId="3669404557" sldId="276"/>
        </pc:sldMkLst>
      </pc:sldChg>
      <pc:sldChg chg="del">
        <pc:chgData name="Hipolito Aguilar" userId="e9c92ed0-93a2-4562-9f3e-96d3f62c00ca" providerId="ADAL" clId="{FC5ABBD4-B573-404F-94E8-931F52C5038A}" dt="2025-10-20T22:12:10.897" v="1703" actId="47"/>
        <pc:sldMkLst>
          <pc:docMk/>
          <pc:sldMk cId="2248917321" sldId="277"/>
        </pc:sldMkLst>
      </pc:sldChg>
      <pc:sldChg chg="del">
        <pc:chgData name="Hipolito Aguilar" userId="e9c92ed0-93a2-4562-9f3e-96d3f62c00ca" providerId="ADAL" clId="{FC5ABBD4-B573-404F-94E8-931F52C5038A}" dt="2025-10-20T22:12:10.897" v="1703" actId="47"/>
        <pc:sldMkLst>
          <pc:docMk/>
          <pc:sldMk cId="2349603748" sldId="278"/>
        </pc:sldMkLst>
      </pc:sldChg>
      <pc:sldChg chg="del">
        <pc:chgData name="Hipolito Aguilar" userId="e9c92ed0-93a2-4562-9f3e-96d3f62c00ca" providerId="ADAL" clId="{FC5ABBD4-B573-404F-94E8-931F52C5038A}" dt="2025-10-20T22:12:10.897" v="1703" actId="47"/>
        <pc:sldMkLst>
          <pc:docMk/>
          <pc:sldMk cId="3343017818" sldId="279"/>
        </pc:sldMkLst>
      </pc:sldChg>
      <pc:sldChg chg="del">
        <pc:chgData name="Hipolito Aguilar" userId="e9c92ed0-93a2-4562-9f3e-96d3f62c00ca" providerId="ADAL" clId="{FC5ABBD4-B573-404F-94E8-931F52C5038A}" dt="2025-10-20T22:12:10.897" v="1703" actId="47"/>
        <pc:sldMkLst>
          <pc:docMk/>
          <pc:sldMk cId="3306395351" sldId="280"/>
        </pc:sldMkLst>
      </pc:sldChg>
      <pc:sldChg chg="del">
        <pc:chgData name="Hipolito Aguilar" userId="e9c92ed0-93a2-4562-9f3e-96d3f62c00ca" providerId="ADAL" clId="{FC5ABBD4-B573-404F-94E8-931F52C5038A}" dt="2025-10-20T22:12:38.360" v="1750" actId="47"/>
        <pc:sldMkLst>
          <pc:docMk/>
          <pc:sldMk cId="3001408800" sldId="281"/>
        </pc:sldMkLst>
      </pc:sldChg>
      <pc:sldChg chg="del">
        <pc:chgData name="Hipolito Aguilar" userId="e9c92ed0-93a2-4562-9f3e-96d3f62c00ca" providerId="ADAL" clId="{FC5ABBD4-B573-404F-94E8-931F52C5038A}" dt="2025-10-20T22:12:10.897" v="1703" actId="47"/>
        <pc:sldMkLst>
          <pc:docMk/>
          <pc:sldMk cId="810079730" sldId="284"/>
        </pc:sldMkLst>
      </pc:sldChg>
      <pc:sldChg chg="del">
        <pc:chgData name="Hipolito Aguilar" userId="e9c92ed0-93a2-4562-9f3e-96d3f62c00ca" providerId="ADAL" clId="{FC5ABBD4-B573-404F-94E8-931F52C5038A}" dt="2025-10-20T22:12:10.897" v="1703" actId="47"/>
        <pc:sldMkLst>
          <pc:docMk/>
          <pc:sldMk cId="662805861" sldId="285"/>
        </pc:sldMkLst>
      </pc:sldChg>
      <pc:sldChg chg="del">
        <pc:chgData name="Hipolito Aguilar" userId="e9c92ed0-93a2-4562-9f3e-96d3f62c00ca" providerId="ADAL" clId="{FC5ABBD4-B573-404F-94E8-931F52C5038A}" dt="2025-10-20T22:12:10.897" v="1703" actId="47"/>
        <pc:sldMkLst>
          <pc:docMk/>
          <pc:sldMk cId="2722749778" sldId="286"/>
        </pc:sldMkLst>
      </pc:sldChg>
      <pc:sldChg chg="del">
        <pc:chgData name="Hipolito Aguilar" userId="e9c92ed0-93a2-4562-9f3e-96d3f62c00ca" providerId="ADAL" clId="{FC5ABBD4-B573-404F-94E8-931F52C5038A}" dt="2025-10-20T22:12:10.897" v="1703" actId="47"/>
        <pc:sldMkLst>
          <pc:docMk/>
          <pc:sldMk cId="755490582" sldId="287"/>
        </pc:sldMkLst>
      </pc:sldChg>
      <pc:sldChg chg="del">
        <pc:chgData name="Hipolito Aguilar" userId="e9c92ed0-93a2-4562-9f3e-96d3f62c00ca" providerId="ADAL" clId="{FC5ABBD4-B573-404F-94E8-931F52C5038A}" dt="2025-10-20T22:12:10.897" v="1703" actId="47"/>
        <pc:sldMkLst>
          <pc:docMk/>
          <pc:sldMk cId="2920402142" sldId="288"/>
        </pc:sldMkLst>
      </pc:sldChg>
      <pc:sldChg chg="del">
        <pc:chgData name="Hipolito Aguilar" userId="e9c92ed0-93a2-4562-9f3e-96d3f62c00ca" providerId="ADAL" clId="{FC5ABBD4-B573-404F-94E8-931F52C5038A}" dt="2025-10-20T22:12:10.897" v="1703" actId="47"/>
        <pc:sldMkLst>
          <pc:docMk/>
          <pc:sldMk cId="2929669334" sldId="289"/>
        </pc:sldMkLst>
      </pc:sldChg>
      <pc:sldChg chg="del">
        <pc:chgData name="Hipolito Aguilar" userId="e9c92ed0-93a2-4562-9f3e-96d3f62c00ca" providerId="ADAL" clId="{FC5ABBD4-B573-404F-94E8-931F52C5038A}" dt="2025-10-20T22:12:10.897" v="1703" actId="47"/>
        <pc:sldMkLst>
          <pc:docMk/>
          <pc:sldMk cId="458786536" sldId="290"/>
        </pc:sldMkLst>
      </pc:sldChg>
      <pc:sldChg chg="del">
        <pc:chgData name="Hipolito Aguilar" userId="e9c92ed0-93a2-4562-9f3e-96d3f62c00ca" providerId="ADAL" clId="{FC5ABBD4-B573-404F-94E8-931F52C5038A}" dt="2025-10-20T22:12:10.897" v="1703" actId="47"/>
        <pc:sldMkLst>
          <pc:docMk/>
          <pc:sldMk cId="1830357229" sldId="291"/>
        </pc:sldMkLst>
      </pc:sldChg>
      <pc:sldChg chg="del">
        <pc:chgData name="Hipolito Aguilar" userId="e9c92ed0-93a2-4562-9f3e-96d3f62c00ca" providerId="ADAL" clId="{FC5ABBD4-B573-404F-94E8-931F52C5038A}" dt="2025-10-20T22:12:10.897" v="1703" actId="47"/>
        <pc:sldMkLst>
          <pc:docMk/>
          <pc:sldMk cId="1433389698" sldId="292"/>
        </pc:sldMkLst>
      </pc:sldChg>
      <pc:sldChg chg="del">
        <pc:chgData name="Hipolito Aguilar" userId="e9c92ed0-93a2-4562-9f3e-96d3f62c00ca" providerId="ADAL" clId="{FC5ABBD4-B573-404F-94E8-931F52C5038A}" dt="2025-10-20T22:12:10.897" v="1703" actId="47"/>
        <pc:sldMkLst>
          <pc:docMk/>
          <pc:sldMk cId="2510749504" sldId="293"/>
        </pc:sldMkLst>
      </pc:sldChg>
      <pc:sldChg chg="del">
        <pc:chgData name="Hipolito Aguilar" userId="e9c92ed0-93a2-4562-9f3e-96d3f62c00ca" providerId="ADAL" clId="{FC5ABBD4-B573-404F-94E8-931F52C5038A}" dt="2025-10-20T22:12:10.897" v="1703" actId="47"/>
        <pc:sldMkLst>
          <pc:docMk/>
          <pc:sldMk cId="1256695544" sldId="294"/>
        </pc:sldMkLst>
      </pc:sldChg>
      <pc:sldChg chg="del">
        <pc:chgData name="Hipolito Aguilar" userId="e9c92ed0-93a2-4562-9f3e-96d3f62c00ca" providerId="ADAL" clId="{FC5ABBD4-B573-404F-94E8-931F52C5038A}" dt="2025-10-20T22:12:10.897" v="1703" actId="47"/>
        <pc:sldMkLst>
          <pc:docMk/>
          <pc:sldMk cId="1981173466" sldId="295"/>
        </pc:sldMkLst>
      </pc:sldChg>
      <pc:sldChg chg="del">
        <pc:chgData name="Hipolito Aguilar" userId="e9c92ed0-93a2-4562-9f3e-96d3f62c00ca" providerId="ADAL" clId="{FC5ABBD4-B573-404F-94E8-931F52C5038A}" dt="2025-10-20T22:12:10.897" v="1703" actId="47"/>
        <pc:sldMkLst>
          <pc:docMk/>
          <pc:sldMk cId="1712001860" sldId="296"/>
        </pc:sldMkLst>
      </pc:sldChg>
      <pc:sldChg chg="del">
        <pc:chgData name="Hipolito Aguilar" userId="e9c92ed0-93a2-4562-9f3e-96d3f62c00ca" providerId="ADAL" clId="{FC5ABBD4-B573-404F-94E8-931F52C5038A}" dt="2025-10-20T22:12:10.897" v="1703" actId="47"/>
        <pc:sldMkLst>
          <pc:docMk/>
          <pc:sldMk cId="1162667951" sldId="297"/>
        </pc:sldMkLst>
      </pc:sldChg>
      <pc:sldChg chg="del">
        <pc:chgData name="Hipolito Aguilar" userId="e9c92ed0-93a2-4562-9f3e-96d3f62c00ca" providerId="ADAL" clId="{FC5ABBD4-B573-404F-94E8-931F52C5038A}" dt="2025-10-20T22:12:10.897" v="1703" actId="47"/>
        <pc:sldMkLst>
          <pc:docMk/>
          <pc:sldMk cId="1712837636" sldId="298"/>
        </pc:sldMkLst>
      </pc:sldChg>
      <pc:sldChg chg="del">
        <pc:chgData name="Hipolito Aguilar" userId="e9c92ed0-93a2-4562-9f3e-96d3f62c00ca" providerId="ADAL" clId="{FC5ABBD4-B573-404F-94E8-931F52C5038A}" dt="2025-10-20T22:12:10.897" v="1703" actId="47"/>
        <pc:sldMkLst>
          <pc:docMk/>
          <pc:sldMk cId="2167120336" sldId="299"/>
        </pc:sldMkLst>
      </pc:sldChg>
      <pc:sldChg chg="del">
        <pc:chgData name="Hipolito Aguilar" userId="e9c92ed0-93a2-4562-9f3e-96d3f62c00ca" providerId="ADAL" clId="{FC5ABBD4-B573-404F-94E8-931F52C5038A}" dt="2025-10-20T22:12:10.897" v="1703" actId="47"/>
        <pc:sldMkLst>
          <pc:docMk/>
          <pc:sldMk cId="4261817078" sldId="300"/>
        </pc:sldMkLst>
      </pc:sldChg>
      <pc:sldChg chg="del">
        <pc:chgData name="Hipolito Aguilar" userId="e9c92ed0-93a2-4562-9f3e-96d3f62c00ca" providerId="ADAL" clId="{FC5ABBD4-B573-404F-94E8-931F52C5038A}" dt="2025-10-20T22:12:10.897" v="1703" actId="47"/>
        <pc:sldMkLst>
          <pc:docMk/>
          <pc:sldMk cId="2421066983" sldId="301"/>
        </pc:sldMkLst>
      </pc:sldChg>
      <pc:sldChg chg="del">
        <pc:chgData name="Hipolito Aguilar" userId="e9c92ed0-93a2-4562-9f3e-96d3f62c00ca" providerId="ADAL" clId="{FC5ABBD4-B573-404F-94E8-931F52C5038A}" dt="2025-10-20T22:12:10.897" v="1703" actId="47"/>
        <pc:sldMkLst>
          <pc:docMk/>
          <pc:sldMk cId="1204763319" sldId="302"/>
        </pc:sldMkLst>
      </pc:sldChg>
      <pc:sldChg chg="del">
        <pc:chgData name="Hipolito Aguilar" userId="e9c92ed0-93a2-4562-9f3e-96d3f62c00ca" providerId="ADAL" clId="{FC5ABBD4-B573-404F-94E8-931F52C5038A}" dt="2025-10-20T22:12:10.897" v="1703" actId="47"/>
        <pc:sldMkLst>
          <pc:docMk/>
          <pc:sldMk cId="3316577820" sldId="303"/>
        </pc:sldMkLst>
      </pc:sldChg>
      <pc:sldChg chg="del">
        <pc:chgData name="Hipolito Aguilar" userId="e9c92ed0-93a2-4562-9f3e-96d3f62c00ca" providerId="ADAL" clId="{FC5ABBD4-B573-404F-94E8-931F52C5038A}" dt="2025-10-20T22:12:10.897" v="1703" actId="47"/>
        <pc:sldMkLst>
          <pc:docMk/>
          <pc:sldMk cId="601333129" sldId="304"/>
        </pc:sldMkLst>
      </pc:sldChg>
      <pc:sldChg chg="del">
        <pc:chgData name="Hipolito Aguilar" userId="e9c92ed0-93a2-4562-9f3e-96d3f62c00ca" providerId="ADAL" clId="{FC5ABBD4-B573-404F-94E8-931F52C5038A}" dt="2025-10-20T22:12:10.897" v="1703" actId="47"/>
        <pc:sldMkLst>
          <pc:docMk/>
          <pc:sldMk cId="1734502233" sldId="305"/>
        </pc:sldMkLst>
      </pc:sldChg>
      <pc:sldChg chg="del">
        <pc:chgData name="Hipolito Aguilar" userId="e9c92ed0-93a2-4562-9f3e-96d3f62c00ca" providerId="ADAL" clId="{FC5ABBD4-B573-404F-94E8-931F52C5038A}" dt="2025-10-20T22:12:10.897" v="1703" actId="47"/>
        <pc:sldMkLst>
          <pc:docMk/>
          <pc:sldMk cId="3563648664" sldId="306"/>
        </pc:sldMkLst>
      </pc:sldChg>
      <pc:sldChg chg="del">
        <pc:chgData name="Hipolito Aguilar" userId="e9c92ed0-93a2-4562-9f3e-96d3f62c00ca" providerId="ADAL" clId="{FC5ABBD4-B573-404F-94E8-931F52C5038A}" dt="2025-10-20T22:12:10.897" v="1703" actId="47"/>
        <pc:sldMkLst>
          <pc:docMk/>
          <pc:sldMk cId="2799937720" sldId="307"/>
        </pc:sldMkLst>
      </pc:sldChg>
      <pc:sldChg chg="del">
        <pc:chgData name="Hipolito Aguilar" userId="e9c92ed0-93a2-4562-9f3e-96d3f62c00ca" providerId="ADAL" clId="{FC5ABBD4-B573-404F-94E8-931F52C5038A}" dt="2025-10-20T22:12:10.897" v="1703" actId="47"/>
        <pc:sldMkLst>
          <pc:docMk/>
          <pc:sldMk cId="1301099238" sldId="308"/>
        </pc:sldMkLst>
      </pc:sldChg>
      <pc:sldChg chg="del">
        <pc:chgData name="Hipolito Aguilar" userId="e9c92ed0-93a2-4562-9f3e-96d3f62c00ca" providerId="ADAL" clId="{FC5ABBD4-B573-404F-94E8-931F52C5038A}" dt="2025-10-20T22:12:10.897" v="1703" actId="47"/>
        <pc:sldMkLst>
          <pc:docMk/>
          <pc:sldMk cId="1482650594" sldId="309"/>
        </pc:sldMkLst>
      </pc:sldChg>
      <pc:sldChg chg="del">
        <pc:chgData name="Hipolito Aguilar" userId="e9c92ed0-93a2-4562-9f3e-96d3f62c00ca" providerId="ADAL" clId="{FC5ABBD4-B573-404F-94E8-931F52C5038A}" dt="2025-10-20T22:12:10.897" v="1703" actId="47"/>
        <pc:sldMkLst>
          <pc:docMk/>
          <pc:sldMk cId="3488726408" sldId="310"/>
        </pc:sldMkLst>
      </pc:sldChg>
      <pc:sldChg chg="del">
        <pc:chgData name="Hipolito Aguilar" userId="e9c92ed0-93a2-4562-9f3e-96d3f62c00ca" providerId="ADAL" clId="{FC5ABBD4-B573-404F-94E8-931F52C5038A}" dt="2025-10-20T22:12:10.897" v="1703" actId="47"/>
        <pc:sldMkLst>
          <pc:docMk/>
          <pc:sldMk cId="4017579572" sldId="311"/>
        </pc:sldMkLst>
      </pc:sldChg>
      <pc:sldChg chg="del">
        <pc:chgData name="Hipolito Aguilar" userId="e9c92ed0-93a2-4562-9f3e-96d3f62c00ca" providerId="ADAL" clId="{FC5ABBD4-B573-404F-94E8-931F52C5038A}" dt="2025-10-20T22:12:10.897" v="1703" actId="47"/>
        <pc:sldMkLst>
          <pc:docMk/>
          <pc:sldMk cId="185444265" sldId="312"/>
        </pc:sldMkLst>
      </pc:sldChg>
      <pc:sldChg chg="del">
        <pc:chgData name="Hipolito Aguilar" userId="e9c92ed0-93a2-4562-9f3e-96d3f62c00ca" providerId="ADAL" clId="{FC5ABBD4-B573-404F-94E8-931F52C5038A}" dt="2025-10-20T22:12:10.897" v="1703" actId="47"/>
        <pc:sldMkLst>
          <pc:docMk/>
          <pc:sldMk cId="4018602488" sldId="313"/>
        </pc:sldMkLst>
      </pc:sldChg>
      <pc:sldChg chg="del">
        <pc:chgData name="Hipolito Aguilar" userId="e9c92ed0-93a2-4562-9f3e-96d3f62c00ca" providerId="ADAL" clId="{FC5ABBD4-B573-404F-94E8-931F52C5038A}" dt="2025-10-20T22:12:10.897" v="1703" actId="47"/>
        <pc:sldMkLst>
          <pc:docMk/>
          <pc:sldMk cId="3654293934" sldId="314"/>
        </pc:sldMkLst>
      </pc:sldChg>
      <pc:sldChg chg="del">
        <pc:chgData name="Hipolito Aguilar" userId="e9c92ed0-93a2-4562-9f3e-96d3f62c00ca" providerId="ADAL" clId="{FC5ABBD4-B573-404F-94E8-931F52C5038A}" dt="2025-10-20T22:12:10.897" v="1703" actId="47"/>
        <pc:sldMkLst>
          <pc:docMk/>
          <pc:sldMk cId="3898022941" sldId="315"/>
        </pc:sldMkLst>
      </pc:sldChg>
      <pc:sldChg chg="del">
        <pc:chgData name="Hipolito Aguilar" userId="e9c92ed0-93a2-4562-9f3e-96d3f62c00ca" providerId="ADAL" clId="{FC5ABBD4-B573-404F-94E8-931F52C5038A}" dt="2025-10-20T22:12:10.897" v="1703" actId="47"/>
        <pc:sldMkLst>
          <pc:docMk/>
          <pc:sldMk cId="980559031" sldId="316"/>
        </pc:sldMkLst>
      </pc:sldChg>
      <pc:sldChg chg="del">
        <pc:chgData name="Hipolito Aguilar" userId="e9c92ed0-93a2-4562-9f3e-96d3f62c00ca" providerId="ADAL" clId="{FC5ABBD4-B573-404F-94E8-931F52C5038A}" dt="2025-10-20T22:12:10.897" v="1703" actId="47"/>
        <pc:sldMkLst>
          <pc:docMk/>
          <pc:sldMk cId="1104088958" sldId="317"/>
        </pc:sldMkLst>
      </pc:sldChg>
      <pc:sldChg chg="del">
        <pc:chgData name="Hipolito Aguilar" userId="e9c92ed0-93a2-4562-9f3e-96d3f62c00ca" providerId="ADAL" clId="{FC5ABBD4-B573-404F-94E8-931F52C5038A}" dt="2025-10-20T22:12:10.897" v="1703" actId="47"/>
        <pc:sldMkLst>
          <pc:docMk/>
          <pc:sldMk cId="3041174587" sldId="318"/>
        </pc:sldMkLst>
      </pc:sldChg>
      <pc:sldChg chg="del">
        <pc:chgData name="Hipolito Aguilar" userId="e9c92ed0-93a2-4562-9f3e-96d3f62c00ca" providerId="ADAL" clId="{FC5ABBD4-B573-404F-94E8-931F52C5038A}" dt="2025-10-20T22:12:10.897" v="1703" actId="47"/>
        <pc:sldMkLst>
          <pc:docMk/>
          <pc:sldMk cId="286000130" sldId="319"/>
        </pc:sldMkLst>
      </pc:sldChg>
      <pc:sldChg chg="del">
        <pc:chgData name="Hipolito Aguilar" userId="e9c92ed0-93a2-4562-9f3e-96d3f62c00ca" providerId="ADAL" clId="{FC5ABBD4-B573-404F-94E8-931F52C5038A}" dt="2025-10-20T22:12:10.897" v="1703" actId="47"/>
        <pc:sldMkLst>
          <pc:docMk/>
          <pc:sldMk cId="802418795" sldId="320"/>
        </pc:sldMkLst>
      </pc:sldChg>
      <pc:sldChg chg="del">
        <pc:chgData name="Hipolito Aguilar" userId="e9c92ed0-93a2-4562-9f3e-96d3f62c00ca" providerId="ADAL" clId="{FC5ABBD4-B573-404F-94E8-931F52C5038A}" dt="2025-10-20T22:12:10.897" v="1703" actId="47"/>
        <pc:sldMkLst>
          <pc:docMk/>
          <pc:sldMk cId="1057020993" sldId="321"/>
        </pc:sldMkLst>
      </pc:sldChg>
      <pc:sldChg chg="del">
        <pc:chgData name="Hipolito Aguilar" userId="e9c92ed0-93a2-4562-9f3e-96d3f62c00ca" providerId="ADAL" clId="{FC5ABBD4-B573-404F-94E8-931F52C5038A}" dt="2025-10-20T22:12:10.897" v="1703" actId="47"/>
        <pc:sldMkLst>
          <pc:docMk/>
          <pc:sldMk cId="3444094461" sldId="322"/>
        </pc:sldMkLst>
      </pc:sldChg>
      <pc:sldChg chg="del">
        <pc:chgData name="Hipolito Aguilar" userId="e9c92ed0-93a2-4562-9f3e-96d3f62c00ca" providerId="ADAL" clId="{FC5ABBD4-B573-404F-94E8-931F52C5038A}" dt="2025-10-20T22:12:10.897" v="1703" actId="47"/>
        <pc:sldMkLst>
          <pc:docMk/>
          <pc:sldMk cId="997668013" sldId="323"/>
        </pc:sldMkLst>
      </pc:sldChg>
      <pc:sldChg chg="del">
        <pc:chgData name="Hipolito Aguilar" userId="e9c92ed0-93a2-4562-9f3e-96d3f62c00ca" providerId="ADAL" clId="{FC5ABBD4-B573-404F-94E8-931F52C5038A}" dt="2025-10-20T22:12:10.897" v="1703" actId="47"/>
        <pc:sldMkLst>
          <pc:docMk/>
          <pc:sldMk cId="2120952050" sldId="324"/>
        </pc:sldMkLst>
      </pc:sldChg>
      <pc:sldChg chg="del">
        <pc:chgData name="Hipolito Aguilar" userId="e9c92ed0-93a2-4562-9f3e-96d3f62c00ca" providerId="ADAL" clId="{FC5ABBD4-B573-404F-94E8-931F52C5038A}" dt="2025-10-20T22:12:10.897" v="1703" actId="47"/>
        <pc:sldMkLst>
          <pc:docMk/>
          <pc:sldMk cId="3587906206" sldId="325"/>
        </pc:sldMkLst>
      </pc:sldChg>
      <pc:sldChg chg="del">
        <pc:chgData name="Hipolito Aguilar" userId="e9c92ed0-93a2-4562-9f3e-96d3f62c00ca" providerId="ADAL" clId="{FC5ABBD4-B573-404F-94E8-931F52C5038A}" dt="2025-10-20T22:12:10.897" v="1703" actId="47"/>
        <pc:sldMkLst>
          <pc:docMk/>
          <pc:sldMk cId="2436517000" sldId="326"/>
        </pc:sldMkLst>
      </pc:sldChg>
      <pc:sldChg chg="del">
        <pc:chgData name="Hipolito Aguilar" userId="e9c92ed0-93a2-4562-9f3e-96d3f62c00ca" providerId="ADAL" clId="{FC5ABBD4-B573-404F-94E8-931F52C5038A}" dt="2025-10-20T22:12:10.897" v="1703" actId="47"/>
        <pc:sldMkLst>
          <pc:docMk/>
          <pc:sldMk cId="1965628905" sldId="327"/>
        </pc:sldMkLst>
      </pc:sldChg>
      <pc:sldChg chg="del">
        <pc:chgData name="Hipolito Aguilar" userId="e9c92ed0-93a2-4562-9f3e-96d3f62c00ca" providerId="ADAL" clId="{FC5ABBD4-B573-404F-94E8-931F52C5038A}" dt="2025-10-20T22:12:10.897" v="1703" actId="47"/>
        <pc:sldMkLst>
          <pc:docMk/>
          <pc:sldMk cId="1656854658" sldId="328"/>
        </pc:sldMkLst>
      </pc:sldChg>
      <pc:sldChg chg="del">
        <pc:chgData name="Hipolito Aguilar" userId="e9c92ed0-93a2-4562-9f3e-96d3f62c00ca" providerId="ADAL" clId="{FC5ABBD4-B573-404F-94E8-931F52C5038A}" dt="2025-10-20T22:12:10.897" v="1703" actId="47"/>
        <pc:sldMkLst>
          <pc:docMk/>
          <pc:sldMk cId="604132686" sldId="329"/>
        </pc:sldMkLst>
      </pc:sldChg>
      <pc:sldChg chg="del">
        <pc:chgData name="Hipolito Aguilar" userId="e9c92ed0-93a2-4562-9f3e-96d3f62c00ca" providerId="ADAL" clId="{FC5ABBD4-B573-404F-94E8-931F52C5038A}" dt="2025-10-20T22:12:10.897" v="1703" actId="47"/>
        <pc:sldMkLst>
          <pc:docMk/>
          <pc:sldMk cId="3448246030" sldId="331"/>
        </pc:sldMkLst>
      </pc:sldChg>
      <pc:sldChg chg="del">
        <pc:chgData name="Hipolito Aguilar" userId="e9c92ed0-93a2-4562-9f3e-96d3f62c00ca" providerId="ADAL" clId="{FC5ABBD4-B573-404F-94E8-931F52C5038A}" dt="2025-10-20T22:12:10.897" v="1703" actId="47"/>
        <pc:sldMkLst>
          <pc:docMk/>
          <pc:sldMk cId="2329902158" sldId="332"/>
        </pc:sldMkLst>
      </pc:sldChg>
      <pc:sldChg chg="del">
        <pc:chgData name="Hipolito Aguilar" userId="e9c92ed0-93a2-4562-9f3e-96d3f62c00ca" providerId="ADAL" clId="{FC5ABBD4-B573-404F-94E8-931F52C5038A}" dt="2025-10-20T22:12:10.897" v="1703" actId="47"/>
        <pc:sldMkLst>
          <pc:docMk/>
          <pc:sldMk cId="1238625853" sldId="333"/>
        </pc:sldMkLst>
      </pc:sldChg>
      <pc:sldChg chg="modSp mod">
        <pc:chgData name="Hipolito Aguilar" userId="e9c92ed0-93a2-4562-9f3e-96d3f62c00ca" providerId="ADAL" clId="{FC5ABBD4-B573-404F-94E8-931F52C5038A}" dt="2025-10-20T22:12:33.346" v="1749" actId="1076"/>
        <pc:sldMkLst>
          <pc:docMk/>
          <pc:sldMk cId="3922326158" sldId="334"/>
        </pc:sldMkLst>
        <pc:spChg chg="mod">
          <ac:chgData name="Hipolito Aguilar" userId="e9c92ed0-93a2-4562-9f3e-96d3f62c00ca" providerId="ADAL" clId="{FC5ABBD4-B573-404F-94E8-931F52C5038A}" dt="2025-10-20T22:12:33.346" v="1749" actId="1076"/>
          <ac:spMkLst>
            <pc:docMk/>
            <pc:sldMk cId="3922326158" sldId="334"/>
            <ac:spMk id="4" creationId="{AFAFF5CE-2428-AA40-0557-BE2A031BE012}"/>
          </ac:spMkLst>
        </pc:spChg>
        <pc:spChg chg="mod">
          <ac:chgData name="Hipolito Aguilar" userId="e9c92ed0-93a2-4562-9f3e-96d3f62c00ca" providerId="ADAL" clId="{FC5ABBD4-B573-404F-94E8-931F52C5038A}" dt="2025-10-20T22:12:21.082" v="1728" actId="20577"/>
          <ac:spMkLst>
            <pc:docMk/>
            <pc:sldMk cId="3922326158" sldId="334"/>
            <ac:spMk id="20" creationId="{D0AFA9C6-D21D-07C7-9B14-D2523098EBC5}"/>
          </ac:spMkLst>
        </pc:spChg>
      </pc:sldChg>
      <pc:sldChg chg="del">
        <pc:chgData name="Hipolito Aguilar" userId="e9c92ed0-93a2-4562-9f3e-96d3f62c00ca" providerId="ADAL" clId="{FC5ABBD4-B573-404F-94E8-931F52C5038A}" dt="2025-10-20T22:12:38.360" v="1750" actId="47"/>
        <pc:sldMkLst>
          <pc:docMk/>
          <pc:sldMk cId="600423542" sldId="335"/>
        </pc:sldMkLst>
      </pc:sldChg>
      <pc:sldChg chg="del">
        <pc:chgData name="Hipolito Aguilar" userId="e9c92ed0-93a2-4562-9f3e-96d3f62c00ca" providerId="ADAL" clId="{FC5ABBD4-B573-404F-94E8-931F52C5038A}" dt="2025-10-20T22:12:38.360" v="1750" actId="47"/>
        <pc:sldMkLst>
          <pc:docMk/>
          <pc:sldMk cId="657003178" sldId="336"/>
        </pc:sldMkLst>
      </pc:sldChg>
      <pc:sldChg chg="del">
        <pc:chgData name="Hipolito Aguilar" userId="e9c92ed0-93a2-4562-9f3e-96d3f62c00ca" providerId="ADAL" clId="{FC5ABBD4-B573-404F-94E8-931F52C5038A}" dt="2025-10-20T22:12:38.360" v="1750" actId="47"/>
        <pc:sldMkLst>
          <pc:docMk/>
          <pc:sldMk cId="2150335348" sldId="337"/>
        </pc:sldMkLst>
      </pc:sldChg>
      <pc:sldChg chg="del">
        <pc:chgData name="Hipolito Aguilar" userId="e9c92ed0-93a2-4562-9f3e-96d3f62c00ca" providerId="ADAL" clId="{FC5ABBD4-B573-404F-94E8-931F52C5038A}" dt="2025-10-20T22:12:38.360" v="1750" actId="47"/>
        <pc:sldMkLst>
          <pc:docMk/>
          <pc:sldMk cId="3515114836" sldId="338"/>
        </pc:sldMkLst>
      </pc:sldChg>
      <pc:sldChg chg="addSp modSp add mod">
        <pc:chgData name="Hipolito Aguilar" userId="e9c92ed0-93a2-4562-9f3e-96d3f62c00ca" providerId="ADAL" clId="{FC5ABBD4-B573-404F-94E8-931F52C5038A}" dt="2025-10-20T21:16:58.779" v="260"/>
        <pc:sldMkLst>
          <pc:docMk/>
          <pc:sldMk cId="2539002040" sldId="340"/>
        </pc:sldMkLst>
        <pc:spChg chg="add mod">
          <ac:chgData name="Hipolito Aguilar" userId="e9c92ed0-93a2-4562-9f3e-96d3f62c00ca" providerId="ADAL" clId="{FC5ABBD4-B573-404F-94E8-931F52C5038A}" dt="2025-10-20T21:16:58.779" v="260"/>
          <ac:spMkLst>
            <pc:docMk/>
            <pc:sldMk cId="2539002040" sldId="340"/>
            <ac:spMk id="5" creationId="{DAA6D618-666A-3389-E81D-756D06A15082}"/>
          </ac:spMkLst>
        </pc:spChg>
        <pc:spChg chg="mod">
          <ac:chgData name="Hipolito Aguilar" userId="e9c92ed0-93a2-4562-9f3e-96d3f62c00ca" providerId="ADAL" clId="{FC5ABBD4-B573-404F-94E8-931F52C5038A}" dt="2025-10-20T21:15:38.878" v="194" actId="20577"/>
          <ac:spMkLst>
            <pc:docMk/>
            <pc:sldMk cId="2539002040" sldId="340"/>
            <ac:spMk id="22" creationId="{8207193C-8F7F-F4DF-DC10-6BF32EE0AA2D}"/>
          </ac:spMkLst>
        </pc:spChg>
      </pc:sldChg>
      <pc:sldChg chg="add">
        <pc:chgData name="Hipolito Aguilar" userId="e9c92ed0-93a2-4562-9f3e-96d3f62c00ca" providerId="ADAL" clId="{FC5ABBD4-B573-404F-94E8-931F52C5038A}" dt="2025-10-20T21:14:34.983" v="147"/>
        <pc:sldMkLst>
          <pc:docMk/>
          <pc:sldMk cId="2230476564" sldId="341"/>
        </pc:sldMkLst>
      </pc:sldChg>
      <pc:sldChg chg="delSp add del mod">
        <pc:chgData name="Hipolito Aguilar" userId="e9c92ed0-93a2-4562-9f3e-96d3f62c00ca" providerId="ADAL" clId="{FC5ABBD4-B573-404F-94E8-931F52C5038A}" dt="2025-10-20T21:15:44.173" v="195" actId="47"/>
        <pc:sldMkLst>
          <pc:docMk/>
          <pc:sldMk cId="3149790053" sldId="342"/>
        </pc:sldMkLst>
        <pc:spChg chg="del">
          <ac:chgData name="Hipolito Aguilar" userId="e9c92ed0-93a2-4562-9f3e-96d3f62c00ca" providerId="ADAL" clId="{FC5ABBD4-B573-404F-94E8-931F52C5038A}" dt="2025-10-20T21:14:57.020" v="150" actId="478"/>
          <ac:spMkLst>
            <pc:docMk/>
            <pc:sldMk cId="3149790053" sldId="342"/>
            <ac:spMk id="18" creationId="{46C21E3D-1383-C4C3-1FE3-0A915674205A}"/>
          </ac:spMkLst>
        </pc:spChg>
        <pc:spChg chg="del">
          <ac:chgData name="Hipolito Aguilar" userId="e9c92ed0-93a2-4562-9f3e-96d3f62c00ca" providerId="ADAL" clId="{FC5ABBD4-B573-404F-94E8-931F52C5038A}" dt="2025-10-20T21:14:57.755" v="152" actId="478"/>
          <ac:spMkLst>
            <pc:docMk/>
            <pc:sldMk cId="3149790053" sldId="342"/>
            <ac:spMk id="19" creationId="{939A7EB4-7F6C-85FC-2AFC-3292E2D6D2D8}"/>
          </ac:spMkLst>
        </pc:spChg>
        <pc:spChg chg="del">
          <ac:chgData name="Hipolito Aguilar" userId="e9c92ed0-93a2-4562-9f3e-96d3f62c00ca" providerId="ADAL" clId="{FC5ABBD4-B573-404F-94E8-931F52C5038A}" dt="2025-10-20T21:14:57.404" v="151" actId="478"/>
          <ac:spMkLst>
            <pc:docMk/>
            <pc:sldMk cId="3149790053" sldId="342"/>
            <ac:spMk id="20" creationId="{4FB14269-3F7F-B283-58E0-9239CBEA4638}"/>
          </ac:spMkLst>
        </pc:spChg>
        <pc:spChg chg="del">
          <ac:chgData name="Hipolito Aguilar" userId="e9c92ed0-93a2-4562-9f3e-96d3f62c00ca" providerId="ADAL" clId="{FC5ABBD4-B573-404F-94E8-931F52C5038A}" dt="2025-10-20T21:14:58.078" v="153" actId="478"/>
          <ac:spMkLst>
            <pc:docMk/>
            <pc:sldMk cId="3149790053" sldId="342"/>
            <ac:spMk id="21" creationId="{38FA5E3D-4BDE-589C-8853-FD4F04B57A71}"/>
          </ac:spMkLst>
        </pc:spChg>
        <pc:grpChg chg="del">
          <ac:chgData name="Hipolito Aguilar" userId="e9c92ed0-93a2-4562-9f3e-96d3f62c00ca" providerId="ADAL" clId="{FC5ABBD4-B573-404F-94E8-931F52C5038A}" dt="2025-10-20T21:14:58.972" v="155" actId="478"/>
          <ac:grpSpMkLst>
            <pc:docMk/>
            <pc:sldMk cId="3149790053" sldId="342"/>
            <ac:grpSpMk id="7" creationId="{30D878C8-D917-B333-CCBF-B8D8D4280FC6}"/>
          </ac:grpSpMkLst>
        </pc:grpChg>
        <pc:grpChg chg="del">
          <ac:chgData name="Hipolito Aguilar" userId="e9c92ed0-93a2-4562-9f3e-96d3f62c00ca" providerId="ADAL" clId="{FC5ABBD4-B573-404F-94E8-931F52C5038A}" dt="2025-10-20T21:14:59.754" v="157" actId="478"/>
          <ac:grpSpMkLst>
            <pc:docMk/>
            <pc:sldMk cId="3149790053" sldId="342"/>
            <ac:grpSpMk id="10" creationId="{73579E34-EE2F-91FD-4C8A-210227967EA0}"/>
          </ac:grpSpMkLst>
        </pc:grpChg>
        <pc:grpChg chg="del">
          <ac:chgData name="Hipolito Aguilar" userId="e9c92ed0-93a2-4562-9f3e-96d3f62c00ca" providerId="ADAL" clId="{FC5ABBD4-B573-404F-94E8-931F52C5038A}" dt="2025-10-20T21:14:59.355" v="156" actId="478"/>
          <ac:grpSpMkLst>
            <pc:docMk/>
            <pc:sldMk cId="3149790053" sldId="342"/>
            <ac:grpSpMk id="13" creationId="{B0479926-5FFF-A150-CEF1-D6B79333F775}"/>
          </ac:grpSpMkLst>
        </pc:grpChg>
        <pc:graphicFrameChg chg="del">
          <ac:chgData name="Hipolito Aguilar" userId="e9c92ed0-93a2-4562-9f3e-96d3f62c00ca" providerId="ADAL" clId="{FC5ABBD4-B573-404F-94E8-931F52C5038A}" dt="2025-10-20T21:14:56.653" v="149" actId="478"/>
          <ac:graphicFrameMkLst>
            <pc:docMk/>
            <pc:sldMk cId="3149790053" sldId="342"/>
            <ac:graphicFrameMk id="16" creationId="{842B32CC-1AA5-A003-8587-E5C960FD92FB}"/>
          </ac:graphicFrameMkLst>
        </pc:graphicFrameChg>
        <pc:picChg chg="del">
          <ac:chgData name="Hipolito Aguilar" userId="e9c92ed0-93a2-4562-9f3e-96d3f62c00ca" providerId="ADAL" clId="{FC5ABBD4-B573-404F-94E8-931F52C5038A}" dt="2025-10-20T21:14:58.492" v="154" actId="478"/>
          <ac:picMkLst>
            <pc:docMk/>
            <pc:sldMk cId="3149790053" sldId="342"/>
            <ac:picMk id="17" creationId="{128DDFE1-F919-485E-6B9E-044FDCD1DBB2}"/>
          </ac:picMkLst>
        </pc:picChg>
      </pc:sldChg>
      <pc:sldChg chg="add del">
        <pc:chgData name="Hipolito Aguilar" userId="e9c92ed0-93a2-4562-9f3e-96d3f62c00ca" providerId="ADAL" clId="{FC5ABBD4-B573-404F-94E8-931F52C5038A}" dt="2025-10-20T21:16:34.529" v="216" actId="47"/>
        <pc:sldMkLst>
          <pc:docMk/>
          <pc:sldMk cId="3542272692" sldId="342"/>
        </pc:sldMkLst>
      </pc:sldChg>
      <pc:sldChg chg="addSp delSp modSp add mod">
        <pc:chgData name="Hipolito Aguilar" userId="e9c92ed0-93a2-4562-9f3e-96d3f62c00ca" providerId="ADAL" clId="{FC5ABBD4-B573-404F-94E8-931F52C5038A}" dt="2025-10-20T21:17:03.050" v="262" actId="1076"/>
        <pc:sldMkLst>
          <pc:docMk/>
          <pc:sldMk cId="1955140142" sldId="343"/>
        </pc:sldMkLst>
        <pc:spChg chg="add mod">
          <ac:chgData name="Hipolito Aguilar" userId="e9c92ed0-93a2-4562-9f3e-96d3f62c00ca" providerId="ADAL" clId="{FC5ABBD4-B573-404F-94E8-931F52C5038A}" dt="2025-10-20T21:17:03.050" v="262" actId="1076"/>
          <ac:spMkLst>
            <pc:docMk/>
            <pc:sldMk cId="1955140142" sldId="343"/>
            <ac:spMk id="6" creationId="{D18B370C-EA8F-48AB-A564-AA3675591029}"/>
          </ac:spMkLst>
        </pc:spChg>
        <pc:spChg chg="del">
          <ac:chgData name="Hipolito Aguilar" userId="e9c92ed0-93a2-4562-9f3e-96d3f62c00ca" providerId="ADAL" clId="{FC5ABBD4-B573-404F-94E8-931F52C5038A}" dt="2025-10-20T21:16:21.104" v="203" actId="478"/>
          <ac:spMkLst>
            <pc:docMk/>
            <pc:sldMk cId="1955140142" sldId="343"/>
            <ac:spMk id="18" creationId="{46C21E3D-1383-C4C3-1FE3-0A915674205A}"/>
          </ac:spMkLst>
        </pc:spChg>
        <pc:spChg chg="del mod">
          <ac:chgData name="Hipolito Aguilar" userId="e9c92ed0-93a2-4562-9f3e-96d3f62c00ca" providerId="ADAL" clId="{FC5ABBD4-B573-404F-94E8-931F52C5038A}" dt="2025-10-20T21:16:22.527" v="206" actId="478"/>
          <ac:spMkLst>
            <pc:docMk/>
            <pc:sldMk cId="1955140142" sldId="343"/>
            <ac:spMk id="19" creationId="{939A7EB4-7F6C-85FC-2AFC-3292E2D6D2D8}"/>
          </ac:spMkLst>
        </pc:spChg>
        <pc:spChg chg="del">
          <ac:chgData name="Hipolito Aguilar" userId="e9c92ed0-93a2-4562-9f3e-96d3f62c00ca" providerId="ADAL" clId="{FC5ABBD4-B573-404F-94E8-931F52C5038A}" dt="2025-10-20T21:16:21.392" v="204" actId="478"/>
          <ac:spMkLst>
            <pc:docMk/>
            <pc:sldMk cId="1955140142" sldId="343"/>
            <ac:spMk id="20" creationId="{4FB14269-3F7F-B283-58E0-9239CBEA4638}"/>
          </ac:spMkLst>
        </pc:spChg>
        <pc:spChg chg="del">
          <ac:chgData name="Hipolito Aguilar" userId="e9c92ed0-93a2-4562-9f3e-96d3f62c00ca" providerId="ADAL" clId="{FC5ABBD4-B573-404F-94E8-931F52C5038A}" dt="2025-10-20T21:16:22.883" v="207" actId="478"/>
          <ac:spMkLst>
            <pc:docMk/>
            <pc:sldMk cId="1955140142" sldId="343"/>
            <ac:spMk id="21" creationId="{38FA5E3D-4BDE-589C-8853-FD4F04B57A71}"/>
          </ac:spMkLst>
        </pc:spChg>
        <pc:spChg chg="add mod">
          <ac:chgData name="Hipolito Aguilar" userId="e9c92ed0-93a2-4562-9f3e-96d3f62c00ca" providerId="ADAL" clId="{FC5ABBD4-B573-404F-94E8-931F52C5038A}" dt="2025-10-20T21:16:59.555" v="261"/>
          <ac:spMkLst>
            <pc:docMk/>
            <pc:sldMk cId="1955140142" sldId="343"/>
            <ac:spMk id="23" creationId="{401F7984-1B18-4802-BE44-5D4E16610E7F}"/>
          </ac:spMkLst>
        </pc:spChg>
        <pc:grpChg chg="del">
          <ac:chgData name="Hipolito Aguilar" userId="e9c92ed0-93a2-4562-9f3e-96d3f62c00ca" providerId="ADAL" clId="{FC5ABBD4-B573-404F-94E8-931F52C5038A}" dt="2025-10-20T21:16:23.711" v="209" actId="478"/>
          <ac:grpSpMkLst>
            <pc:docMk/>
            <pc:sldMk cId="1955140142" sldId="343"/>
            <ac:grpSpMk id="7" creationId="{30D878C8-D917-B333-CCBF-B8D8D4280FC6}"/>
          </ac:grpSpMkLst>
        </pc:grpChg>
        <pc:grpChg chg="del">
          <ac:chgData name="Hipolito Aguilar" userId="e9c92ed0-93a2-4562-9f3e-96d3f62c00ca" providerId="ADAL" clId="{FC5ABBD4-B573-404F-94E8-931F52C5038A}" dt="2025-10-20T21:16:23.343" v="208" actId="478"/>
          <ac:grpSpMkLst>
            <pc:docMk/>
            <pc:sldMk cId="1955140142" sldId="343"/>
            <ac:grpSpMk id="10" creationId="{73579E34-EE2F-91FD-4C8A-210227967EA0}"/>
          </ac:grpSpMkLst>
        </pc:grpChg>
        <pc:grpChg chg="del">
          <ac:chgData name="Hipolito Aguilar" userId="e9c92ed0-93a2-4562-9f3e-96d3f62c00ca" providerId="ADAL" clId="{FC5ABBD4-B573-404F-94E8-931F52C5038A}" dt="2025-10-20T21:16:24.095" v="210" actId="478"/>
          <ac:grpSpMkLst>
            <pc:docMk/>
            <pc:sldMk cId="1955140142" sldId="343"/>
            <ac:grpSpMk id="13" creationId="{B0479926-5FFF-A150-CEF1-D6B79333F775}"/>
          </ac:grpSpMkLst>
        </pc:grpChg>
        <pc:graphicFrameChg chg="del">
          <ac:chgData name="Hipolito Aguilar" userId="e9c92ed0-93a2-4562-9f3e-96d3f62c00ca" providerId="ADAL" clId="{FC5ABBD4-B573-404F-94E8-931F52C5038A}" dt="2025-10-20T21:16:20.674" v="202" actId="478"/>
          <ac:graphicFrameMkLst>
            <pc:docMk/>
            <pc:sldMk cId="1955140142" sldId="343"/>
            <ac:graphicFrameMk id="16" creationId="{842B32CC-1AA5-A003-8587-E5C960FD92FB}"/>
          </ac:graphicFrameMkLst>
        </pc:graphicFrameChg>
        <pc:picChg chg="add mod">
          <ac:chgData name="Hipolito Aguilar" userId="e9c92ed0-93a2-4562-9f3e-96d3f62c00ca" providerId="ADAL" clId="{FC5ABBD4-B573-404F-94E8-931F52C5038A}" dt="2025-10-20T21:16:27.718" v="213" actId="1076"/>
          <ac:picMkLst>
            <pc:docMk/>
            <pc:sldMk cId="1955140142" sldId="343"/>
            <ac:picMk id="5" creationId="{7C65FBB8-F1C5-C12C-0672-B8DD07099F1B}"/>
          </ac:picMkLst>
        </pc:picChg>
        <pc:picChg chg="del">
          <ac:chgData name="Hipolito Aguilar" userId="e9c92ed0-93a2-4562-9f3e-96d3f62c00ca" providerId="ADAL" clId="{FC5ABBD4-B573-404F-94E8-931F52C5038A}" dt="2025-10-20T21:16:24.575" v="211" actId="478"/>
          <ac:picMkLst>
            <pc:docMk/>
            <pc:sldMk cId="1955140142" sldId="343"/>
            <ac:picMk id="17" creationId="{128DDFE1-F919-485E-6B9E-044FDCD1DBB2}"/>
          </ac:picMkLst>
        </pc:picChg>
      </pc:sldChg>
      <pc:sldChg chg="addSp delSp modSp add mod">
        <pc:chgData name="Hipolito Aguilar" userId="e9c92ed0-93a2-4562-9f3e-96d3f62c00ca" providerId="ADAL" clId="{FC5ABBD4-B573-404F-94E8-931F52C5038A}" dt="2025-10-20T21:18:35.375" v="325" actId="1076"/>
        <pc:sldMkLst>
          <pc:docMk/>
          <pc:sldMk cId="2692311623" sldId="344"/>
        </pc:sldMkLst>
        <pc:spChg chg="del">
          <ac:chgData name="Hipolito Aguilar" userId="e9c92ed0-93a2-4562-9f3e-96d3f62c00ca" providerId="ADAL" clId="{FC5ABBD4-B573-404F-94E8-931F52C5038A}" dt="2025-10-20T21:16:54.306" v="259" actId="478"/>
          <ac:spMkLst>
            <pc:docMk/>
            <pc:sldMk cId="2692311623" sldId="344"/>
            <ac:spMk id="6" creationId="{D18B370C-EA8F-48AB-A564-AA3675591029}"/>
          </ac:spMkLst>
        </pc:spChg>
        <pc:spChg chg="add mod">
          <ac:chgData name="Hipolito Aguilar" userId="e9c92ed0-93a2-4562-9f3e-96d3f62c00ca" providerId="ADAL" clId="{FC5ABBD4-B573-404F-94E8-931F52C5038A}" dt="2025-10-20T21:17:04.314" v="263"/>
          <ac:spMkLst>
            <pc:docMk/>
            <pc:sldMk cId="2692311623" sldId="344"/>
            <ac:spMk id="7" creationId="{E1E243E2-43E1-B29B-294C-F5199A3D5524}"/>
          </ac:spMkLst>
        </pc:spChg>
        <pc:spChg chg="add mod">
          <ac:chgData name="Hipolito Aguilar" userId="e9c92ed0-93a2-4562-9f3e-96d3f62c00ca" providerId="ADAL" clId="{FC5ABBD4-B573-404F-94E8-931F52C5038A}" dt="2025-10-20T21:17:35.515" v="277" actId="1076"/>
          <ac:spMkLst>
            <pc:docMk/>
            <pc:sldMk cId="2692311623" sldId="344"/>
            <ac:spMk id="8" creationId="{B15E6C26-5AFC-B647-7A58-80E45F968B6B}"/>
          </ac:spMkLst>
        </pc:spChg>
        <pc:spChg chg="add mod">
          <ac:chgData name="Hipolito Aguilar" userId="e9c92ed0-93a2-4562-9f3e-96d3f62c00ca" providerId="ADAL" clId="{FC5ABBD4-B573-404F-94E8-931F52C5038A}" dt="2025-10-20T21:17:54.525" v="316" actId="1076"/>
          <ac:spMkLst>
            <pc:docMk/>
            <pc:sldMk cId="2692311623" sldId="344"/>
            <ac:spMk id="11" creationId="{D6F6FA90-7595-DCF6-92FF-1A3EA5846309}"/>
          </ac:spMkLst>
        </pc:spChg>
        <pc:spChg chg="mod">
          <ac:chgData name="Hipolito Aguilar" userId="e9c92ed0-93a2-4562-9f3e-96d3f62c00ca" providerId="ADAL" clId="{FC5ABBD4-B573-404F-94E8-931F52C5038A}" dt="2025-10-20T21:16:50.849" v="257" actId="20577"/>
          <ac:spMkLst>
            <pc:docMk/>
            <pc:sldMk cId="2692311623" sldId="344"/>
            <ac:spMk id="22" creationId="{8207193C-8F7F-F4DF-DC10-6BF32EE0AA2D}"/>
          </ac:spMkLst>
        </pc:spChg>
        <pc:picChg chg="del">
          <ac:chgData name="Hipolito Aguilar" userId="e9c92ed0-93a2-4562-9f3e-96d3f62c00ca" providerId="ADAL" clId="{FC5ABBD4-B573-404F-94E8-931F52C5038A}" dt="2025-10-20T21:16:52.994" v="258" actId="478"/>
          <ac:picMkLst>
            <pc:docMk/>
            <pc:sldMk cId="2692311623" sldId="344"/>
            <ac:picMk id="5" creationId="{7C65FBB8-F1C5-C12C-0672-B8DD07099F1B}"/>
          </ac:picMkLst>
        </pc:picChg>
        <pc:picChg chg="add mod">
          <ac:chgData name="Hipolito Aguilar" userId="e9c92ed0-93a2-4562-9f3e-96d3f62c00ca" providerId="ADAL" clId="{FC5ABBD4-B573-404F-94E8-931F52C5038A}" dt="2025-10-20T21:17:32.851" v="276" actId="1076"/>
          <ac:picMkLst>
            <pc:docMk/>
            <pc:sldMk cId="2692311623" sldId="344"/>
            <ac:picMk id="9" creationId="{63F8052E-B4FB-898B-AA39-4F4246FBDEA1}"/>
          </ac:picMkLst>
        </pc:picChg>
        <pc:picChg chg="add del mod">
          <ac:chgData name="Hipolito Aguilar" userId="e9c92ed0-93a2-4562-9f3e-96d3f62c00ca" providerId="ADAL" clId="{FC5ABBD4-B573-404F-94E8-931F52C5038A}" dt="2025-10-20T21:17:37.539" v="278" actId="478"/>
          <ac:picMkLst>
            <pc:docMk/>
            <pc:sldMk cId="2692311623" sldId="344"/>
            <ac:picMk id="10" creationId="{1094B926-D03A-B241-EB1F-3D7227852F02}"/>
          </ac:picMkLst>
        </pc:picChg>
        <pc:picChg chg="add del mod">
          <ac:chgData name="Hipolito Aguilar" userId="e9c92ed0-93a2-4562-9f3e-96d3f62c00ca" providerId="ADAL" clId="{FC5ABBD4-B573-404F-94E8-931F52C5038A}" dt="2025-10-20T21:17:56.757" v="318" actId="478"/>
          <ac:picMkLst>
            <pc:docMk/>
            <pc:sldMk cId="2692311623" sldId="344"/>
            <ac:picMk id="12" creationId="{E3D1000A-7298-01B3-DBEC-1C7138B44107}"/>
          </ac:picMkLst>
        </pc:picChg>
        <pc:picChg chg="add mod">
          <ac:chgData name="Hipolito Aguilar" userId="e9c92ed0-93a2-4562-9f3e-96d3f62c00ca" providerId="ADAL" clId="{FC5ABBD4-B573-404F-94E8-931F52C5038A}" dt="2025-10-20T21:18:35.375" v="325" actId="1076"/>
          <ac:picMkLst>
            <pc:docMk/>
            <pc:sldMk cId="2692311623" sldId="344"/>
            <ac:picMk id="14" creationId="{C10EC0C0-1231-70E6-08FB-8D0CD5D909D6}"/>
          </ac:picMkLst>
        </pc:picChg>
      </pc:sldChg>
      <pc:sldChg chg="addSp delSp modSp add mod">
        <pc:chgData name="Hipolito Aguilar" userId="e9c92ed0-93a2-4562-9f3e-96d3f62c00ca" providerId="ADAL" clId="{FC5ABBD4-B573-404F-94E8-931F52C5038A}" dt="2025-10-20T21:21:24.195" v="422" actId="1076"/>
        <pc:sldMkLst>
          <pc:docMk/>
          <pc:sldMk cId="3946714386" sldId="345"/>
        </pc:sldMkLst>
        <pc:spChg chg="del">
          <ac:chgData name="Hipolito Aguilar" userId="e9c92ed0-93a2-4562-9f3e-96d3f62c00ca" providerId="ADAL" clId="{FC5ABBD4-B573-404F-94E8-931F52C5038A}" dt="2025-10-20T21:19:55.275" v="328" actId="478"/>
          <ac:spMkLst>
            <pc:docMk/>
            <pc:sldMk cId="3946714386" sldId="345"/>
            <ac:spMk id="8" creationId="{B15E6C26-5AFC-B647-7A58-80E45F968B6B}"/>
          </ac:spMkLst>
        </pc:spChg>
        <pc:spChg chg="del">
          <ac:chgData name="Hipolito Aguilar" userId="e9c92ed0-93a2-4562-9f3e-96d3f62c00ca" providerId="ADAL" clId="{FC5ABBD4-B573-404F-94E8-931F52C5038A}" dt="2025-10-20T21:19:56.427" v="329" actId="478"/>
          <ac:spMkLst>
            <pc:docMk/>
            <pc:sldMk cId="3946714386" sldId="345"/>
            <ac:spMk id="11" creationId="{D6F6FA90-7595-DCF6-92FF-1A3EA5846309}"/>
          </ac:spMkLst>
        </pc:spChg>
        <pc:spChg chg="add mod">
          <ac:chgData name="Hipolito Aguilar" userId="e9c92ed0-93a2-4562-9f3e-96d3f62c00ca" providerId="ADAL" clId="{FC5ABBD4-B573-404F-94E8-931F52C5038A}" dt="2025-10-20T21:20:28.872" v="370" actId="403"/>
          <ac:spMkLst>
            <pc:docMk/>
            <pc:sldMk cId="3946714386" sldId="345"/>
            <ac:spMk id="19" creationId="{0E2505A7-A65D-B63D-F4EA-451CC067278B}"/>
          </ac:spMkLst>
        </pc:spChg>
        <pc:spChg chg="add mod">
          <ac:chgData name="Hipolito Aguilar" userId="e9c92ed0-93a2-4562-9f3e-96d3f62c00ca" providerId="ADAL" clId="{FC5ABBD4-B573-404F-94E8-931F52C5038A}" dt="2025-10-20T21:21:24.195" v="422" actId="1076"/>
          <ac:spMkLst>
            <pc:docMk/>
            <pc:sldMk cId="3946714386" sldId="345"/>
            <ac:spMk id="20" creationId="{D1CDA5C3-2717-655B-5B6F-72BE7F2F63DA}"/>
          </ac:spMkLst>
        </pc:spChg>
        <pc:spChg chg="add mod">
          <ac:chgData name="Hipolito Aguilar" userId="e9c92ed0-93a2-4562-9f3e-96d3f62c00ca" providerId="ADAL" clId="{FC5ABBD4-B573-404F-94E8-931F52C5038A}" dt="2025-10-20T21:21:12.574" v="417" actId="20577"/>
          <ac:spMkLst>
            <pc:docMk/>
            <pc:sldMk cId="3946714386" sldId="345"/>
            <ac:spMk id="21" creationId="{111663C4-5A70-29C4-6FA6-E217A66A8264}"/>
          </ac:spMkLst>
        </pc:spChg>
        <pc:spChg chg="mod">
          <ac:chgData name="Hipolito Aguilar" userId="e9c92ed0-93a2-4562-9f3e-96d3f62c00ca" providerId="ADAL" clId="{FC5ABBD4-B573-404F-94E8-931F52C5038A}" dt="2025-10-20T21:20:05.756" v="361" actId="20577"/>
          <ac:spMkLst>
            <pc:docMk/>
            <pc:sldMk cId="3946714386" sldId="345"/>
            <ac:spMk id="22" creationId="{8207193C-8F7F-F4DF-DC10-6BF32EE0AA2D}"/>
          </ac:spMkLst>
        </pc:spChg>
        <pc:spChg chg="add mod">
          <ac:chgData name="Hipolito Aguilar" userId="e9c92ed0-93a2-4562-9f3e-96d3f62c00ca" providerId="ADAL" clId="{FC5ABBD4-B573-404F-94E8-931F52C5038A}" dt="2025-10-20T21:20:59.786" v="412" actId="1076"/>
          <ac:spMkLst>
            <pc:docMk/>
            <pc:sldMk cId="3946714386" sldId="345"/>
            <ac:spMk id="23" creationId="{4469B308-746C-809E-9069-141B82802F84}"/>
          </ac:spMkLst>
        </pc:spChg>
        <pc:spChg chg="add mod">
          <ac:chgData name="Hipolito Aguilar" userId="e9c92ed0-93a2-4562-9f3e-96d3f62c00ca" providerId="ADAL" clId="{FC5ABBD4-B573-404F-94E8-931F52C5038A}" dt="2025-10-20T21:21:05.020" v="413" actId="14100"/>
          <ac:spMkLst>
            <pc:docMk/>
            <pc:sldMk cId="3946714386" sldId="345"/>
            <ac:spMk id="24" creationId="{471AB8BC-3AE8-FA84-E022-D7739DE05CEB}"/>
          </ac:spMkLst>
        </pc:spChg>
        <pc:spChg chg="add mod">
          <ac:chgData name="Hipolito Aguilar" userId="e9c92ed0-93a2-4562-9f3e-96d3f62c00ca" providerId="ADAL" clId="{FC5ABBD4-B573-404F-94E8-931F52C5038A}" dt="2025-10-20T21:20:28.872" v="370" actId="403"/>
          <ac:spMkLst>
            <pc:docMk/>
            <pc:sldMk cId="3946714386" sldId="345"/>
            <ac:spMk id="25" creationId="{E269D6B4-DFA8-D590-1B7E-8E75150F2E22}"/>
          </ac:spMkLst>
        </pc:spChg>
        <pc:grpChg chg="add mod">
          <ac:chgData name="Hipolito Aguilar" userId="e9c92ed0-93a2-4562-9f3e-96d3f62c00ca" providerId="ADAL" clId="{FC5ABBD4-B573-404F-94E8-931F52C5038A}" dt="2025-10-20T21:20:11.877" v="364" actId="164"/>
          <ac:grpSpMkLst>
            <pc:docMk/>
            <pc:sldMk cId="3946714386" sldId="345"/>
            <ac:grpSpMk id="13" creationId="{267589AC-15F6-D4B4-BD22-FC76A5D4F37B}"/>
          </ac:grpSpMkLst>
        </pc:grpChg>
        <pc:grpChg chg="add mod">
          <ac:chgData name="Hipolito Aguilar" userId="e9c92ed0-93a2-4562-9f3e-96d3f62c00ca" providerId="ADAL" clId="{FC5ABBD4-B573-404F-94E8-931F52C5038A}" dt="2025-10-20T21:20:19.803" v="366" actId="1076"/>
          <ac:grpSpMkLst>
            <pc:docMk/>
            <pc:sldMk cId="3946714386" sldId="345"/>
            <ac:grpSpMk id="26" creationId="{908E4CD7-5176-71BB-4091-1C789530857C}"/>
          </ac:grpSpMkLst>
        </pc:grpChg>
        <pc:picChg chg="add mod">
          <ac:chgData name="Hipolito Aguilar" userId="e9c92ed0-93a2-4562-9f3e-96d3f62c00ca" providerId="ADAL" clId="{FC5ABBD4-B573-404F-94E8-931F52C5038A}" dt="2025-10-20T21:20:11.877" v="364" actId="164"/>
          <ac:picMkLst>
            <pc:docMk/>
            <pc:sldMk cId="3946714386" sldId="345"/>
            <ac:picMk id="5" creationId="{779EA8C9-11DE-69DD-8A7F-1908DD889699}"/>
          </ac:picMkLst>
        </pc:picChg>
        <pc:picChg chg="add mod">
          <ac:chgData name="Hipolito Aguilar" userId="e9c92ed0-93a2-4562-9f3e-96d3f62c00ca" providerId="ADAL" clId="{FC5ABBD4-B573-404F-94E8-931F52C5038A}" dt="2025-10-20T21:20:11.877" v="364" actId="164"/>
          <ac:picMkLst>
            <pc:docMk/>
            <pc:sldMk cId="3946714386" sldId="345"/>
            <ac:picMk id="6" creationId="{531AF285-0897-0247-B3FD-57FC7364DBCF}"/>
          </ac:picMkLst>
        </pc:picChg>
        <pc:picChg chg="del">
          <ac:chgData name="Hipolito Aguilar" userId="e9c92ed0-93a2-4562-9f3e-96d3f62c00ca" providerId="ADAL" clId="{FC5ABBD4-B573-404F-94E8-931F52C5038A}" dt="2025-10-20T21:19:53.978" v="327" actId="478"/>
          <ac:picMkLst>
            <pc:docMk/>
            <pc:sldMk cId="3946714386" sldId="345"/>
            <ac:picMk id="9" creationId="{63F8052E-B4FB-898B-AA39-4F4246FBDEA1}"/>
          </ac:picMkLst>
        </pc:picChg>
        <pc:picChg chg="add mod">
          <ac:chgData name="Hipolito Aguilar" userId="e9c92ed0-93a2-4562-9f3e-96d3f62c00ca" providerId="ADAL" clId="{FC5ABBD4-B573-404F-94E8-931F52C5038A}" dt="2025-10-20T21:20:11.877" v="364" actId="164"/>
          <ac:picMkLst>
            <pc:docMk/>
            <pc:sldMk cId="3946714386" sldId="345"/>
            <ac:picMk id="10" creationId="{AEC0BAC6-E8A3-AF43-CF54-9AB97B74196F}"/>
          </ac:picMkLst>
        </pc:picChg>
        <pc:picChg chg="add mod">
          <ac:chgData name="Hipolito Aguilar" userId="e9c92ed0-93a2-4562-9f3e-96d3f62c00ca" providerId="ADAL" clId="{FC5ABBD4-B573-404F-94E8-931F52C5038A}" dt="2025-10-20T21:20:11.877" v="364" actId="164"/>
          <ac:picMkLst>
            <pc:docMk/>
            <pc:sldMk cId="3946714386" sldId="345"/>
            <ac:picMk id="12" creationId="{9C860CB9-DEF6-F14E-9712-FB20474A9DB6}"/>
          </ac:picMkLst>
        </pc:picChg>
        <pc:picChg chg="del">
          <ac:chgData name="Hipolito Aguilar" userId="e9c92ed0-93a2-4562-9f3e-96d3f62c00ca" providerId="ADAL" clId="{FC5ABBD4-B573-404F-94E8-931F52C5038A}" dt="2025-10-20T21:19:56.891" v="330" actId="478"/>
          <ac:picMkLst>
            <pc:docMk/>
            <pc:sldMk cId="3946714386" sldId="345"/>
            <ac:picMk id="14" creationId="{C10EC0C0-1231-70E6-08FB-8D0CD5D909D6}"/>
          </ac:picMkLst>
        </pc:picChg>
        <pc:picChg chg="mod">
          <ac:chgData name="Hipolito Aguilar" userId="e9c92ed0-93a2-4562-9f3e-96d3f62c00ca" providerId="ADAL" clId="{FC5ABBD4-B573-404F-94E8-931F52C5038A}" dt="2025-10-20T21:20:07.471" v="362"/>
          <ac:picMkLst>
            <pc:docMk/>
            <pc:sldMk cId="3946714386" sldId="345"/>
            <ac:picMk id="15" creationId="{FC732288-8F18-CE3E-4B98-F1F39B3AC79E}"/>
          </ac:picMkLst>
        </pc:picChg>
        <pc:picChg chg="mod">
          <ac:chgData name="Hipolito Aguilar" userId="e9c92ed0-93a2-4562-9f3e-96d3f62c00ca" providerId="ADAL" clId="{FC5ABBD4-B573-404F-94E8-931F52C5038A}" dt="2025-10-20T21:20:07.471" v="362"/>
          <ac:picMkLst>
            <pc:docMk/>
            <pc:sldMk cId="3946714386" sldId="345"/>
            <ac:picMk id="16" creationId="{FF643C7A-2ED9-BB27-AA59-E9806D4AE225}"/>
          </ac:picMkLst>
        </pc:picChg>
        <pc:picChg chg="add mod">
          <ac:chgData name="Hipolito Aguilar" userId="e9c92ed0-93a2-4562-9f3e-96d3f62c00ca" providerId="ADAL" clId="{FC5ABBD4-B573-404F-94E8-931F52C5038A}" dt="2025-10-20T21:20:11.877" v="364" actId="164"/>
          <ac:picMkLst>
            <pc:docMk/>
            <pc:sldMk cId="3946714386" sldId="345"/>
            <ac:picMk id="17" creationId="{CFB965A5-36A2-8AF4-4020-F5B16744114C}"/>
          </ac:picMkLst>
        </pc:picChg>
        <pc:picChg chg="add mod">
          <ac:chgData name="Hipolito Aguilar" userId="e9c92ed0-93a2-4562-9f3e-96d3f62c00ca" providerId="ADAL" clId="{FC5ABBD4-B573-404F-94E8-931F52C5038A}" dt="2025-10-20T21:20:11.877" v="364" actId="164"/>
          <ac:picMkLst>
            <pc:docMk/>
            <pc:sldMk cId="3946714386" sldId="345"/>
            <ac:picMk id="18" creationId="{BA48F9E7-13E9-5D4F-79C5-95FEB5D02668}"/>
          </ac:picMkLst>
        </pc:picChg>
      </pc:sldChg>
      <pc:sldChg chg="addSp delSp modSp add mod">
        <pc:chgData name="Hipolito Aguilar" userId="e9c92ed0-93a2-4562-9f3e-96d3f62c00ca" providerId="ADAL" clId="{FC5ABBD4-B573-404F-94E8-931F52C5038A}" dt="2025-10-20T22:41:20.865" v="1942" actId="1076"/>
        <pc:sldMkLst>
          <pc:docMk/>
          <pc:sldMk cId="2800858008" sldId="346"/>
        </pc:sldMkLst>
        <pc:spChg chg="mod">
          <ac:chgData name="Hipolito Aguilar" userId="e9c92ed0-93a2-4562-9f3e-96d3f62c00ca" providerId="ADAL" clId="{FC5ABBD4-B573-404F-94E8-931F52C5038A}" dt="2025-10-20T21:22:51.918" v="524" actId="1036"/>
          <ac:spMkLst>
            <pc:docMk/>
            <pc:sldMk cId="2800858008" sldId="346"/>
            <ac:spMk id="9" creationId="{59FBDC4B-E72B-276D-67E6-A8A895BA256A}"/>
          </ac:spMkLst>
        </pc:spChg>
        <pc:spChg chg="mod">
          <ac:chgData name="Hipolito Aguilar" userId="e9c92ed0-93a2-4562-9f3e-96d3f62c00ca" providerId="ADAL" clId="{FC5ABBD4-B573-404F-94E8-931F52C5038A}" dt="2025-10-20T21:22:31.102" v="490" actId="403"/>
          <ac:spMkLst>
            <pc:docMk/>
            <pc:sldMk cId="2800858008" sldId="346"/>
            <ac:spMk id="11" creationId="{B3C6201E-93B9-DB82-2475-28971D34BA4B}"/>
          </ac:spMkLst>
        </pc:spChg>
        <pc:spChg chg="mod">
          <ac:chgData name="Hipolito Aguilar" userId="e9c92ed0-93a2-4562-9f3e-96d3f62c00ca" providerId="ADAL" clId="{FC5ABBD4-B573-404F-94E8-931F52C5038A}" dt="2025-10-20T21:22:03.546" v="482" actId="20577"/>
          <ac:spMkLst>
            <pc:docMk/>
            <pc:sldMk cId="2800858008" sldId="346"/>
            <ac:spMk id="22" creationId="{8207193C-8F7F-F4DF-DC10-6BF32EE0AA2D}"/>
          </ac:spMkLst>
        </pc:spChg>
        <pc:spChg chg="mod">
          <ac:chgData name="Hipolito Aguilar" userId="e9c92ed0-93a2-4562-9f3e-96d3f62c00ca" providerId="ADAL" clId="{FC5ABBD4-B573-404F-94E8-931F52C5038A}" dt="2025-10-20T21:23:07.739" v="532" actId="1038"/>
          <ac:spMkLst>
            <pc:docMk/>
            <pc:sldMk cId="2800858008" sldId="346"/>
            <ac:spMk id="27" creationId="{DF4D2FD5-6EFF-FF07-20C1-6AC83CB07BAB}"/>
          </ac:spMkLst>
        </pc:spChg>
        <pc:spChg chg="mod">
          <ac:chgData name="Hipolito Aguilar" userId="e9c92ed0-93a2-4562-9f3e-96d3f62c00ca" providerId="ADAL" clId="{FC5ABBD4-B573-404F-94E8-931F52C5038A}" dt="2025-10-20T21:23:20.227" v="535" actId="20577"/>
          <ac:spMkLst>
            <pc:docMk/>
            <pc:sldMk cId="2800858008" sldId="346"/>
            <ac:spMk id="28" creationId="{5F419096-1FFC-E836-0F05-472355105115}"/>
          </ac:spMkLst>
        </pc:spChg>
        <pc:grpChg chg="add mod">
          <ac:chgData name="Hipolito Aguilar" userId="e9c92ed0-93a2-4562-9f3e-96d3f62c00ca" providerId="ADAL" clId="{FC5ABBD4-B573-404F-94E8-931F52C5038A}" dt="2025-10-20T22:41:20.865" v="1942" actId="1076"/>
          <ac:grpSpMkLst>
            <pc:docMk/>
            <pc:sldMk cId="2800858008" sldId="346"/>
            <ac:grpSpMk id="8" creationId="{866C9E5E-06CB-CC76-8022-F2EF5F84FCEB}"/>
          </ac:grpSpMkLst>
        </pc:grpChg>
        <pc:grpChg chg="add mod">
          <ac:chgData name="Hipolito Aguilar" userId="e9c92ed0-93a2-4562-9f3e-96d3f62c00ca" providerId="ADAL" clId="{FC5ABBD4-B573-404F-94E8-931F52C5038A}" dt="2025-10-20T22:39:58.725" v="1920" actId="1076"/>
          <ac:grpSpMkLst>
            <pc:docMk/>
            <pc:sldMk cId="2800858008" sldId="346"/>
            <ac:grpSpMk id="14" creationId="{FA2CED58-3549-D58D-6BA8-5F34DD3FA890}"/>
          </ac:grpSpMkLst>
        </pc:grpChg>
        <pc:grpChg chg="del">
          <ac:chgData name="Hipolito Aguilar" userId="e9c92ed0-93a2-4562-9f3e-96d3f62c00ca" providerId="ADAL" clId="{FC5ABBD4-B573-404F-94E8-931F52C5038A}" dt="2025-10-20T21:22:05.418" v="483" actId="478"/>
          <ac:grpSpMkLst>
            <pc:docMk/>
            <pc:sldMk cId="2800858008" sldId="346"/>
            <ac:grpSpMk id="26" creationId="{908E4CD7-5176-71BB-4091-1C789530857C}"/>
          </ac:grpSpMkLst>
        </pc:grpChg>
        <pc:picChg chg="add mod">
          <ac:chgData name="Hipolito Aguilar" userId="e9c92ed0-93a2-4562-9f3e-96d3f62c00ca" providerId="ADAL" clId="{FC5ABBD4-B573-404F-94E8-931F52C5038A}" dt="2025-10-20T22:39:55.473" v="1919" actId="1076"/>
          <ac:picMkLst>
            <pc:docMk/>
            <pc:sldMk cId="2800858008" sldId="346"/>
            <ac:picMk id="5" creationId="{944EA619-5A91-2094-DEA6-63B985992BD2}"/>
          </ac:picMkLst>
        </pc:picChg>
        <pc:picChg chg="add mod">
          <ac:chgData name="Hipolito Aguilar" userId="e9c92ed0-93a2-4562-9f3e-96d3f62c00ca" providerId="ADAL" clId="{FC5ABBD4-B573-404F-94E8-931F52C5038A}" dt="2025-10-20T22:39:46.833" v="1913" actId="1076"/>
          <ac:picMkLst>
            <pc:docMk/>
            <pc:sldMk cId="2800858008" sldId="346"/>
            <ac:picMk id="6" creationId="{59574872-7342-852A-C550-01935AE81FD4}"/>
          </ac:picMkLst>
        </pc:picChg>
        <pc:picChg chg="add mod">
          <ac:chgData name="Hipolito Aguilar" userId="e9c92ed0-93a2-4562-9f3e-96d3f62c00ca" providerId="ADAL" clId="{FC5ABBD4-B573-404F-94E8-931F52C5038A}" dt="2025-10-20T22:39:49.354" v="1915" actId="1076"/>
          <ac:picMkLst>
            <pc:docMk/>
            <pc:sldMk cId="2800858008" sldId="346"/>
            <ac:picMk id="10" creationId="{2228FBE5-7AD8-CCD6-2693-94C7C1601A2F}"/>
          </ac:picMkLst>
        </pc:picChg>
        <pc:picChg chg="add mod">
          <ac:chgData name="Hipolito Aguilar" userId="e9c92ed0-93a2-4562-9f3e-96d3f62c00ca" providerId="ADAL" clId="{FC5ABBD4-B573-404F-94E8-931F52C5038A}" dt="2025-10-20T22:41:05.701" v="1934" actId="108"/>
          <ac:picMkLst>
            <pc:docMk/>
            <pc:sldMk cId="2800858008" sldId="346"/>
            <ac:picMk id="12" creationId="{D0951084-B40B-2AE5-C1F5-4AAAD167F105}"/>
          </ac:picMkLst>
        </pc:picChg>
        <pc:picChg chg="add mod">
          <ac:chgData name="Hipolito Aguilar" userId="e9c92ed0-93a2-4562-9f3e-96d3f62c00ca" providerId="ADAL" clId="{FC5ABBD4-B573-404F-94E8-931F52C5038A}" dt="2025-10-20T22:41:15.057" v="1941" actId="1076"/>
          <ac:picMkLst>
            <pc:docMk/>
            <pc:sldMk cId="2800858008" sldId="346"/>
            <ac:picMk id="13" creationId="{3306E0A6-161B-E745-6FAD-F0DC58E7C098}"/>
          </ac:picMkLst>
        </pc:picChg>
        <pc:picChg chg="add del mod">
          <ac:chgData name="Hipolito Aguilar" userId="e9c92ed0-93a2-4562-9f3e-96d3f62c00ca" providerId="ADAL" clId="{FC5ABBD4-B573-404F-94E8-931F52C5038A}" dt="2025-10-20T22:40:46.745" v="1926" actId="478"/>
          <ac:picMkLst>
            <pc:docMk/>
            <pc:sldMk cId="2800858008" sldId="346"/>
            <ac:picMk id="15" creationId="{00133D18-393F-B41E-53E7-65AECA35413F}"/>
          </ac:picMkLst>
        </pc:picChg>
        <pc:picChg chg="add mod">
          <ac:chgData name="Hipolito Aguilar" userId="e9c92ed0-93a2-4562-9f3e-96d3f62c00ca" providerId="ADAL" clId="{FC5ABBD4-B573-404F-94E8-931F52C5038A}" dt="2025-10-20T22:41:12.162" v="1938" actId="1076"/>
          <ac:picMkLst>
            <pc:docMk/>
            <pc:sldMk cId="2800858008" sldId="346"/>
            <ac:picMk id="16" creationId="{3F408B4D-8A33-E782-1885-446A957AFDFA}"/>
          </ac:picMkLst>
        </pc:picChg>
      </pc:sldChg>
      <pc:sldChg chg="addSp delSp modSp add mod">
        <pc:chgData name="Hipolito Aguilar" userId="e9c92ed0-93a2-4562-9f3e-96d3f62c00ca" providerId="ADAL" clId="{FC5ABBD4-B573-404F-94E8-931F52C5038A}" dt="2025-10-20T21:28:01.987" v="655" actId="1076"/>
        <pc:sldMkLst>
          <pc:docMk/>
          <pc:sldMk cId="3617773893" sldId="347"/>
        </pc:sldMkLst>
        <pc:spChg chg="mod">
          <ac:chgData name="Hipolito Aguilar" userId="e9c92ed0-93a2-4562-9f3e-96d3f62c00ca" providerId="ADAL" clId="{FC5ABBD4-B573-404F-94E8-931F52C5038A}" dt="2025-10-20T21:27:31.711" v="627" actId="1038"/>
          <ac:spMkLst>
            <pc:docMk/>
            <pc:sldMk cId="3617773893" sldId="347"/>
            <ac:spMk id="6" creationId="{4AB00915-D595-2140-6CC2-015FF524D146}"/>
          </ac:spMkLst>
        </pc:spChg>
        <pc:spChg chg="mod">
          <ac:chgData name="Hipolito Aguilar" userId="e9c92ed0-93a2-4562-9f3e-96d3f62c00ca" providerId="ADAL" clId="{FC5ABBD4-B573-404F-94E8-931F52C5038A}" dt="2025-10-20T21:27:40.187" v="647" actId="1037"/>
          <ac:spMkLst>
            <pc:docMk/>
            <pc:sldMk cId="3617773893" sldId="347"/>
            <ac:spMk id="10" creationId="{3E044CC7-1B3E-E236-4CD4-29718E092B6A}"/>
          </ac:spMkLst>
        </pc:spChg>
        <pc:spChg chg="mod">
          <ac:chgData name="Hipolito Aguilar" userId="e9c92ed0-93a2-4562-9f3e-96d3f62c00ca" providerId="ADAL" clId="{FC5ABBD4-B573-404F-94E8-931F52C5038A}" dt="2025-10-20T21:27:31.711" v="627" actId="1038"/>
          <ac:spMkLst>
            <pc:docMk/>
            <pc:sldMk cId="3617773893" sldId="347"/>
            <ac:spMk id="13" creationId="{9B0A3AB1-2A1F-2D24-6B13-A48392C78B21}"/>
          </ac:spMkLst>
        </pc:spChg>
        <pc:spChg chg="mod">
          <ac:chgData name="Hipolito Aguilar" userId="e9c92ed0-93a2-4562-9f3e-96d3f62c00ca" providerId="ADAL" clId="{FC5ABBD4-B573-404F-94E8-931F52C5038A}" dt="2025-10-20T21:27:40.187" v="647" actId="1037"/>
          <ac:spMkLst>
            <pc:docMk/>
            <pc:sldMk cId="3617773893" sldId="347"/>
            <ac:spMk id="15" creationId="{B9D655DD-75F9-E3B3-A28B-2E261BE81582}"/>
          </ac:spMkLst>
        </pc:spChg>
        <pc:spChg chg="mod">
          <ac:chgData name="Hipolito Aguilar" userId="e9c92ed0-93a2-4562-9f3e-96d3f62c00ca" providerId="ADAL" clId="{FC5ABBD4-B573-404F-94E8-931F52C5038A}" dt="2025-10-20T21:27:31.711" v="627" actId="1038"/>
          <ac:spMkLst>
            <pc:docMk/>
            <pc:sldMk cId="3617773893" sldId="347"/>
            <ac:spMk id="17" creationId="{C00D8B62-C7DE-7F92-C990-86DC9755D47E}"/>
          </ac:spMkLst>
        </pc:spChg>
        <pc:spChg chg="mod">
          <ac:chgData name="Hipolito Aguilar" userId="e9c92ed0-93a2-4562-9f3e-96d3f62c00ca" providerId="ADAL" clId="{FC5ABBD4-B573-404F-94E8-931F52C5038A}" dt="2025-10-20T21:27:40.187" v="647" actId="1037"/>
          <ac:spMkLst>
            <pc:docMk/>
            <pc:sldMk cId="3617773893" sldId="347"/>
            <ac:spMk id="18" creationId="{992DC3D0-15A7-D6A2-1B0B-2784E1176FA7}"/>
          </ac:spMkLst>
        </pc:spChg>
        <pc:spChg chg="mod">
          <ac:chgData name="Hipolito Aguilar" userId="e9c92ed0-93a2-4562-9f3e-96d3f62c00ca" providerId="ADAL" clId="{FC5ABBD4-B573-404F-94E8-931F52C5038A}" dt="2025-10-20T21:28:01.987" v="655" actId="1076"/>
          <ac:spMkLst>
            <pc:docMk/>
            <pc:sldMk cId="3617773893" sldId="347"/>
            <ac:spMk id="20" creationId="{00A35868-83F5-6082-97B1-B03D14554E71}"/>
          </ac:spMkLst>
        </pc:spChg>
        <pc:spChg chg="mod">
          <ac:chgData name="Hipolito Aguilar" userId="e9c92ed0-93a2-4562-9f3e-96d3f62c00ca" providerId="ADAL" clId="{FC5ABBD4-B573-404F-94E8-931F52C5038A}" dt="2025-10-20T21:27:50.323" v="648" actId="1076"/>
          <ac:spMkLst>
            <pc:docMk/>
            <pc:sldMk cId="3617773893" sldId="347"/>
            <ac:spMk id="21" creationId="{E437DD4E-11F3-BE38-AF79-6345B1F12DC9}"/>
          </ac:spMkLst>
        </pc:spChg>
        <pc:grpChg chg="add mod">
          <ac:chgData name="Hipolito Aguilar" userId="e9c92ed0-93a2-4562-9f3e-96d3f62c00ca" providerId="ADAL" clId="{FC5ABBD4-B573-404F-94E8-931F52C5038A}" dt="2025-10-20T21:24:03.608" v="547" actId="164"/>
          <ac:grpSpMkLst>
            <pc:docMk/>
            <pc:sldMk cId="3617773893" sldId="347"/>
            <ac:grpSpMk id="5" creationId="{7F1E69F5-479F-22EE-38D7-99A23B174671}"/>
          </ac:grpSpMkLst>
        </pc:grpChg>
        <pc:grpChg chg="del">
          <ac:chgData name="Hipolito Aguilar" userId="e9c92ed0-93a2-4562-9f3e-96d3f62c00ca" providerId="ADAL" clId="{FC5ABBD4-B573-404F-94E8-931F52C5038A}" dt="2025-10-20T21:23:46.492" v="539" actId="478"/>
          <ac:grpSpMkLst>
            <pc:docMk/>
            <pc:sldMk cId="3617773893" sldId="347"/>
            <ac:grpSpMk id="8" creationId="{866C9E5E-06CB-CC76-8022-F2EF5F84FCEB}"/>
          </ac:grpSpMkLst>
        </pc:grpChg>
        <pc:grpChg chg="add mod">
          <ac:chgData name="Hipolito Aguilar" userId="e9c92ed0-93a2-4562-9f3e-96d3f62c00ca" providerId="ADAL" clId="{FC5ABBD4-B573-404F-94E8-931F52C5038A}" dt="2025-10-20T21:24:03.608" v="547" actId="164"/>
          <ac:grpSpMkLst>
            <pc:docMk/>
            <pc:sldMk cId="3617773893" sldId="347"/>
            <ac:grpSpMk id="12" creationId="{F4909EE4-CD0B-F6EB-4DA7-0FA974DB3946}"/>
          </ac:grpSpMkLst>
        </pc:grpChg>
        <pc:grpChg chg="del">
          <ac:chgData name="Hipolito Aguilar" userId="e9c92ed0-93a2-4562-9f3e-96d3f62c00ca" providerId="ADAL" clId="{FC5ABBD4-B573-404F-94E8-931F52C5038A}" dt="2025-10-20T21:23:47.867" v="540" actId="478"/>
          <ac:grpSpMkLst>
            <pc:docMk/>
            <pc:sldMk cId="3617773893" sldId="347"/>
            <ac:grpSpMk id="14" creationId="{FA2CED58-3549-D58D-6BA8-5F34DD3FA890}"/>
          </ac:grpSpMkLst>
        </pc:grpChg>
        <pc:grpChg chg="add mod">
          <ac:chgData name="Hipolito Aguilar" userId="e9c92ed0-93a2-4562-9f3e-96d3f62c00ca" providerId="ADAL" clId="{FC5ABBD4-B573-404F-94E8-931F52C5038A}" dt="2025-10-20T21:24:03.608" v="547" actId="164"/>
          <ac:grpSpMkLst>
            <pc:docMk/>
            <pc:sldMk cId="3617773893" sldId="347"/>
            <ac:grpSpMk id="16" creationId="{3602052B-C9EB-6F6E-9A5B-61DD20BB7EA4}"/>
          </ac:grpSpMkLst>
        </pc:grpChg>
        <pc:grpChg chg="add mod">
          <ac:chgData name="Hipolito Aguilar" userId="e9c92ed0-93a2-4562-9f3e-96d3f62c00ca" providerId="ADAL" clId="{FC5ABBD4-B573-404F-94E8-931F52C5038A}" dt="2025-10-20T21:24:03.608" v="547" actId="164"/>
          <ac:grpSpMkLst>
            <pc:docMk/>
            <pc:sldMk cId="3617773893" sldId="347"/>
            <ac:grpSpMk id="19" creationId="{BE4DEBF9-A551-CA1F-62C3-372E869EDE93}"/>
          </ac:grpSpMkLst>
        </pc:grpChg>
        <pc:grpChg chg="add mod">
          <ac:chgData name="Hipolito Aguilar" userId="e9c92ed0-93a2-4562-9f3e-96d3f62c00ca" providerId="ADAL" clId="{FC5ABBD4-B573-404F-94E8-931F52C5038A}" dt="2025-10-20T21:24:07.306" v="549" actId="1076"/>
          <ac:grpSpMkLst>
            <pc:docMk/>
            <pc:sldMk cId="3617773893" sldId="347"/>
            <ac:grpSpMk id="23" creationId="{6C1C617F-74D2-CBAE-A8F1-C503F90EE537}"/>
          </ac:grpSpMkLst>
        </pc:grpChg>
      </pc:sldChg>
      <pc:sldChg chg="addSp delSp modSp add mod">
        <pc:chgData name="Hipolito Aguilar" userId="e9c92ed0-93a2-4562-9f3e-96d3f62c00ca" providerId="ADAL" clId="{FC5ABBD4-B573-404F-94E8-931F52C5038A}" dt="2025-10-20T22:21:55.452" v="1778" actId="1076"/>
        <pc:sldMkLst>
          <pc:docMk/>
          <pc:sldMk cId="3967370352" sldId="348"/>
        </pc:sldMkLst>
        <pc:spChg chg="mod">
          <ac:chgData name="Hipolito Aguilar" userId="e9c92ed0-93a2-4562-9f3e-96d3f62c00ca" providerId="ADAL" clId="{FC5ABBD4-B573-404F-94E8-931F52C5038A}" dt="2025-10-20T21:28:24.338" v="680" actId="20577"/>
          <ac:spMkLst>
            <pc:docMk/>
            <pc:sldMk cId="3967370352" sldId="348"/>
            <ac:spMk id="22" creationId="{8207193C-8F7F-F4DF-DC10-6BF32EE0AA2D}"/>
          </ac:spMkLst>
        </pc:spChg>
        <pc:grpChg chg="del">
          <ac:chgData name="Hipolito Aguilar" userId="e9c92ed0-93a2-4562-9f3e-96d3f62c00ca" providerId="ADAL" clId="{FC5ABBD4-B573-404F-94E8-931F52C5038A}" dt="2025-10-20T21:28:42.811" v="681" actId="478"/>
          <ac:grpSpMkLst>
            <pc:docMk/>
            <pc:sldMk cId="3967370352" sldId="348"/>
            <ac:grpSpMk id="23" creationId="{6C1C617F-74D2-CBAE-A8F1-C503F90EE537}"/>
          </ac:grpSpMkLst>
        </pc:grpChg>
        <pc:picChg chg="add del">
          <ac:chgData name="Hipolito Aguilar" userId="e9c92ed0-93a2-4562-9f3e-96d3f62c00ca" providerId="ADAL" clId="{FC5ABBD4-B573-404F-94E8-931F52C5038A}" dt="2025-10-20T22:18:54.546" v="1752" actId="21"/>
          <ac:picMkLst>
            <pc:docMk/>
            <pc:sldMk cId="3967370352" sldId="348"/>
            <ac:picMk id="8" creationId="{698723D5-2ED7-D520-2E17-692C4AB05F5A}"/>
          </ac:picMkLst>
        </pc:picChg>
        <pc:picChg chg="add">
          <ac:chgData name="Hipolito Aguilar" userId="e9c92ed0-93a2-4562-9f3e-96d3f62c00ca" providerId="ADAL" clId="{FC5ABBD4-B573-404F-94E8-931F52C5038A}" dt="2025-10-20T22:18:59.882" v="1753"/>
          <ac:picMkLst>
            <pc:docMk/>
            <pc:sldMk cId="3967370352" sldId="348"/>
            <ac:picMk id="9" creationId="{FB542BF9-B992-06A1-2709-D07E1692E035}"/>
          </ac:picMkLst>
        </pc:picChg>
        <pc:picChg chg="add mod modCrop">
          <ac:chgData name="Hipolito Aguilar" userId="e9c92ed0-93a2-4562-9f3e-96d3f62c00ca" providerId="ADAL" clId="{FC5ABBD4-B573-404F-94E8-931F52C5038A}" dt="2025-10-20T22:21:46.509" v="1774" actId="1076"/>
          <ac:picMkLst>
            <pc:docMk/>
            <pc:sldMk cId="3967370352" sldId="348"/>
            <ac:picMk id="11" creationId="{116A1E21-DF56-1245-532F-0CFD0A4EB874}"/>
          </ac:picMkLst>
        </pc:picChg>
        <pc:picChg chg="add mod">
          <ac:chgData name="Hipolito Aguilar" userId="e9c92ed0-93a2-4562-9f3e-96d3f62c00ca" providerId="ADAL" clId="{FC5ABBD4-B573-404F-94E8-931F52C5038A}" dt="2025-10-20T22:21:50.260" v="1777" actId="1076"/>
          <ac:picMkLst>
            <pc:docMk/>
            <pc:sldMk cId="3967370352" sldId="348"/>
            <ac:picMk id="14" creationId="{54BD7C90-9BBC-E694-8E1A-DD0A20D45669}"/>
          </ac:picMkLst>
        </pc:picChg>
        <pc:picChg chg="add mod">
          <ac:chgData name="Hipolito Aguilar" userId="e9c92ed0-93a2-4562-9f3e-96d3f62c00ca" providerId="ADAL" clId="{FC5ABBD4-B573-404F-94E8-931F52C5038A}" dt="2025-10-20T22:21:55.452" v="1778" actId="1076"/>
          <ac:picMkLst>
            <pc:docMk/>
            <pc:sldMk cId="3967370352" sldId="348"/>
            <ac:picMk id="24" creationId="{C11B47F1-27A3-2C19-3F6D-FB607BD5BD14}"/>
          </ac:picMkLst>
        </pc:picChg>
        <pc:picChg chg="add">
          <ac:chgData name="Hipolito Aguilar" userId="e9c92ed0-93a2-4562-9f3e-96d3f62c00ca" providerId="ADAL" clId="{FC5ABBD4-B573-404F-94E8-931F52C5038A}" dt="2025-10-20T22:19:10.807" v="1754"/>
          <ac:picMkLst>
            <pc:docMk/>
            <pc:sldMk cId="3967370352" sldId="348"/>
            <ac:picMk id="1026" creationId="{6891C5BE-E8B2-1F14-8FE3-A2D101D2F9DE}"/>
          </ac:picMkLst>
        </pc:picChg>
      </pc:sldChg>
      <pc:sldChg chg="addSp modSp add mod">
        <pc:chgData name="Hipolito Aguilar" userId="e9c92ed0-93a2-4562-9f3e-96d3f62c00ca" providerId="ADAL" clId="{FC5ABBD4-B573-404F-94E8-931F52C5038A}" dt="2025-10-20T22:28:48.287" v="1873" actId="1076"/>
        <pc:sldMkLst>
          <pc:docMk/>
          <pc:sldMk cId="2686134320" sldId="349"/>
        </pc:sldMkLst>
        <pc:spChg chg="mod">
          <ac:chgData name="Hipolito Aguilar" userId="e9c92ed0-93a2-4562-9f3e-96d3f62c00ca" providerId="ADAL" clId="{FC5ABBD4-B573-404F-94E8-931F52C5038A}" dt="2025-10-20T21:29:00.604" v="729" actId="20577"/>
          <ac:spMkLst>
            <pc:docMk/>
            <pc:sldMk cId="2686134320" sldId="349"/>
            <ac:spMk id="22" creationId="{8207193C-8F7F-F4DF-DC10-6BF32EE0AA2D}"/>
          </ac:spMkLst>
        </pc:spChg>
        <pc:picChg chg="add mod">
          <ac:chgData name="Hipolito Aguilar" userId="e9c92ed0-93a2-4562-9f3e-96d3f62c00ca" providerId="ADAL" clId="{FC5ABBD4-B573-404F-94E8-931F52C5038A}" dt="2025-10-20T22:28:28.979" v="1864" actId="1038"/>
          <ac:picMkLst>
            <pc:docMk/>
            <pc:sldMk cId="2686134320" sldId="349"/>
            <ac:picMk id="5" creationId="{B317396A-D5E1-C803-2D64-16C8743C84C7}"/>
          </ac:picMkLst>
        </pc:picChg>
        <pc:picChg chg="add mod">
          <ac:chgData name="Hipolito Aguilar" userId="e9c92ed0-93a2-4562-9f3e-96d3f62c00ca" providerId="ADAL" clId="{FC5ABBD4-B573-404F-94E8-931F52C5038A}" dt="2025-10-20T22:28:28.979" v="1864" actId="1038"/>
          <ac:picMkLst>
            <pc:docMk/>
            <pc:sldMk cId="2686134320" sldId="349"/>
            <ac:picMk id="6" creationId="{64E7B340-5B08-22D7-A61A-24780817B66E}"/>
          </ac:picMkLst>
        </pc:picChg>
        <pc:picChg chg="add mod">
          <ac:chgData name="Hipolito Aguilar" userId="e9c92ed0-93a2-4562-9f3e-96d3f62c00ca" providerId="ADAL" clId="{FC5ABBD4-B573-404F-94E8-931F52C5038A}" dt="2025-10-20T22:28:44.403" v="1870" actId="1076"/>
          <ac:picMkLst>
            <pc:docMk/>
            <pc:sldMk cId="2686134320" sldId="349"/>
            <ac:picMk id="8" creationId="{B87F1529-96A0-3A1C-BB55-40A73ED45BD7}"/>
          </ac:picMkLst>
        </pc:picChg>
        <pc:picChg chg="add mod">
          <ac:chgData name="Hipolito Aguilar" userId="e9c92ed0-93a2-4562-9f3e-96d3f62c00ca" providerId="ADAL" clId="{FC5ABBD4-B573-404F-94E8-931F52C5038A}" dt="2025-10-20T22:28:28.979" v="1864" actId="1038"/>
          <ac:picMkLst>
            <pc:docMk/>
            <pc:sldMk cId="2686134320" sldId="349"/>
            <ac:picMk id="9" creationId="{4C18BCD4-D5BE-469C-D403-D3771FFA5FF1}"/>
          </ac:picMkLst>
        </pc:picChg>
        <pc:picChg chg="add mod">
          <ac:chgData name="Hipolito Aguilar" userId="e9c92ed0-93a2-4562-9f3e-96d3f62c00ca" providerId="ADAL" clId="{FC5ABBD4-B573-404F-94E8-931F52C5038A}" dt="2025-10-20T22:28:28.979" v="1864" actId="1038"/>
          <ac:picMkLst>
            <pc:docMk/>
            <pc:sldMk cId="2686134320" sldId="349"/>
            <ac:picMk id="10" creationId="{2FFFA8C2-B6D5-C897-B00F-29957FE68FF8}"/>
          </ac:picMkLst>
        </pc:picChg>
        <pc:picChg chg="add mod">
          <ac:chgData name="Hipolito Aguilar" userId="e9c92ed0-93a2-4562-9f3e-96d3f62c00ca" providerId="ADAL" clId="{FC5ABBD4-B573-404F-94E8-931F52C5038A}" dt="2025-10-20T22:28:48.287" v="1873" actId="1076"/>
          <ac:picMkLst>
            <pc:docMk/>
            <pc:sldMk cId="2686134320" sldId="349"/>
            <ac:picMk id="11" creationId="{46285496-3DC6-2A07-2B8B-F729DFB09E72}"/>
          </ac:picMkLst>
        </pc:picChg>
      </pc:sldChg>
      <pc:sldChg chg="addSp modSp add mod">
        <pc:chgData name="Hipolito Aguilar" userId="e9c92ed0-93a2-4562-9f3e-96d3f62c00ca" providerId="ADAL" clId="{FC5ABBD4-B573-404F-94E8-931F52C5038A}" dt="2025-10-20T22:27:32.231" v="1844" actId="1076"/>
        <pc:sldMkLst>
          <pc:docMk/>
          <pc:sldMk cId="1667909987" sldId="350"/>
        </pc:sldMkLst>
        <pc:spChg chg="mod">
          <ac:chgData name="Hipolito Aguilar" userId="e9c92ed0-93a2-4562-9f3e-96d3f62c00ca" providerId="ADAL" clId="{FC5ABBD4-B573-404F-94E8-931F52C5038A}" dt="2025-10-20T21:29:08.762" v="751" actId="20577"/>
          <ac:spMkLst>
            <pc:docMk/>
            <pc:sldMk cId="1667909987" sldId="350"/>
            <ac:spMk id="22" creationId="{8207193C-8F7F-F4DF-DC10-6BF32EE0AA2D}"/>
          </ac:spMkLst>
        </pc:spChg>
        <pc:picChg chg="add mod">
          <ac:chgData name="Hipolito Aguilar" userId="e9c92ed0-93a2-4562-9f3e-96d3f62c00ca" providerId="ADAL" clId="{FC5ABBD4-B573-404F-94E8-931F52C5038A}" dt="2025-10-20T22:27:25.487" v="1840" actId="1076"/>
          <ac:picMkLst>
            <pc:docMk/>
            <pc:sldMk cId="1667909987" sldId="350"/>
            <ac:picMk id="5" creationId="{96104926-D6A5-3D4C-87BF-08911731776F}"/>
          </ac:picMkLst>
        </pc:picChg>
        <pc:picChg chg="add mod">
          <ac:chgData name="Hipolito Aguilar" userId="e9c92ed0-93a2-4562-9f3e-96d3f62c00ca" providerId="ADAL" clId="{FC5ABBD4-B573-404F-94E8-931F52C5038A}" dt="2025-10-20T22:27:32.231" v="1844" actId="1076"/>
          <ac:picMkLst>
            <pc:docMk/>
            <pc:sldMk cId="1667909987" sldId="350"/>
            <ac:picMk id="6" creationId="{1C0B7FD3-75D3-D2B3-C06A-2FCD226AFF91}"/>
          </ac:picMkLst>
        </pc:picChg>
        <pc:picChg chg="add mod">
          <ac:chgData name="Hipolito Aguilar" userId="e9c92ed0-93a2-4562-9f3e-96d3f62c00ca" providerId="ADAL" clId="{FC5ABBD4-B573-404F-94E8-931F52C5038A}" dt="2025-10-20T22:27:29.462" v="1843" actId="1076"/>
          <ac:picMkLst>
            <pc:docMk/>
            <pc:sldMk cId="1667909987" sldId="350"/>
            <ac:picMk id="8" creationId="{F4B192C4-F4A6-80C6-16E0-503F1686821E}"/>
          </ac:picMkLst>
        </pc:picChg>
      </pc:sldChg>
      <pc:sldChg chg="addSp delSp modSp add mod">
        <pc:chgData name="Hipolito Aguilar" userId="e9c92ed0-93a2-4562-9f3e-96d3f62c00ca" providerId="ADAL" clId="{FC5ABBD4-B573-404F-94E8-931F52C5038A}" dt="2025-10-20T22:34:56.760" v="1898" actId="1076"/>
        <pc:sldMkLst>
          <pc:docMk/>
          <pc:sldMk cId="3396092640" sldId="351"/>
        </pc:sldMkLst>
        <pc:spChg chg="mod">
          <ac:chgData name="Hipolito Aguilar" userId="e9c92ed0-93a2-4562-9f3e-96d3f62c00ca" providerId="ADAL" clId="{FC5ABBD4-B573-404F-94E8-931F52C5038A}" dt="2025-10-20T22:34:51.909" v="1895" actId="1076"/>
          <ac:spMkLst>
            <pc:docMk/>
            <pc:sldMk cId="3396092640" sldId="351"/>
            <ac:spMk id="22" creationId="{8207193C-8F7F-F4DF-DC10-6BF32EE0AA2D}"/>
          </ac:spMkLst>
        </pc:spChg>
        <pc:picChg chg="add mod">
          <ac:chgData name="Hipolito Aguilar" userId="e9c92ed0-93a2-4562-9f3e-96d3f62c00ca" providerId="ADAL" clId="{FC5ABBD4-B573-404F-94E8-931F52C5038A}" dt="2025-10-20T22:34:56.760" v="1898" actId="1076"/>
          <ac:picMkLst>
            <pc:docMk/>
            <pc:sldMk cId="3396092640" sldId="351"/>
            <ac:picMk id="5" creationId="{DFE1CEC2-24B1-8346-E470-9DC46E1B7A8A}"/>
          </ac:picMkLst>
        </pc:picChg>
        <pc:picChg chg="add del mod">
          <ac:chgData name="Hipolito Aguilar" userId="e9c92ed0-93a2-4562-9f3e-96d3f62c00ca" providerId="ADAL" clId="{FC5ABBD4-B573-404F-94E8-931F52C5038A}" dt="2025-10-20T22:34:28.147" v="1882" actId="478"/>
          <ac:picMkLst>
            <pc:docMk/>
            <pc:sldMk cId="3396092640" sldId="351"/>
            <ac:picMk id="6" creationId="{A26DF941-C4A9-BFAE-B446-D175D90B69CD}"/>
          </ac:picMkLst>
        </pc:picChg>
        <pc:picChg chg="add mod">
          <ac:chgData name="Hipolito Aguilar" userId="e9c92ed0-93a2-4562-9f3e-96d3f62c00ca" providerId="ADAL" clId="{FC5ABBD4-B573-404F-94E8-931F52C5038A}" dt="2025-10-20T22:34:55.313" v="1897" actId="1076"/>
          <ac:picMkLst>
            <pc:docMk/>
            <pc:sldMk cId="3396092640" sldId="351"/>
            <ac:picMk id="8" creationId="{DAA0E350-E76C-D5AE-8986-D984C5A5E178}"/>
          </ac:picMkLst>
        </pc:picChg>
      </pc:sldChg>
      <pc:sldChg chg="modSp add del mod">
        <pc:chgData name="Hipolito Aguilar" userId="e9c92ed0-93a2-4562-9f3e-96d3f62c00ca" providerId="ADAL" clId="{FC5ABBD4-B573-404F-94E8-931F52C5038A}" dt="2025-10-20T21:32:12.637" v="930" actId="47"/>
        <pc:sldMkLst>
          <pc:docMk/>
          <pc:sldMk cId="2149192426" sldId="352"/>
        </pc:sldMkLst>
        <pc:spChg chg="mod">
          <ac:chgData name="Hipolito Aguilar" userId="e9c92ed0-93a2-4562-9f3e-96d3f62c00ca" providerId="ADAL" clId="{FC5ABBD4-B573-404F-94E8-931F52C5038A}" dt="2025-10-20T21:30:15.613" v="870" actId="20577"/>
          <ac:spMkLst>
            <pc:docMk/>
            <pc:sldMk cId="2149192426" sldId="352"/>
            <ac:spMk id="22" creationId="{76DDAC09-A1A3-1FF6-ADDD-9EFE095EC939}"/>
          </ac:spMkLst>
        </pc:spChg>
      </pc:sldChg>
      <pc:sldChg chg="addSp delSp modSp add mod">
        <pc:chgData name="Hipolito Aguilar" userId="e9c92ed0-93a2-4562-9f3e-96d3f62c00ca" providerId="ADAL" clId="{FC5ABBD4-B573-404F-94E8-931F52C5038A}" dt="2025-10-20T22:07:26.298" v="1590" actId="1038"/>
        <pc:sldMkLst>
          <pc:docMk/>
          <pc:sldMk cId="4166680406" sldId="353"/>
        </pc:sldMkLst>
        <pc:spChg chg="add mod">
          <ac:chgData name="Hipolito Aguilar" userId="e9c92ed0-93a2-4562-9f3e-96d3f62c00ca" providerId="ADAL" clId="{FC5ABBD4-B573-404F-94E8-931F52C5038A}" dt="2025-10-20T22:01:51.767" v="1530" actId="1076"/>
          <ac:spMkLst>
            <pc:docMk/>
            <pc:sldMk cId="4166680406" sldId="353"/>
            <ac:spMk id="10" creationId="{747FB9AC-E9D6-2A85-F4B2-953432A9D922}"/>
          </ac:spMkLst>
        </pc:spChg>
        <pc:spChg chg="mod">
          <ac:chgData name="Hipolito Aguilar" userId="e9c92ed0-93a2-4562-9f3e-96d3f62c00ca" providerId="ADAL" clId="{FC5ABBD4-B573-404F-94E8-931F52C5038A}" dt="2025-10-20T21:32:33.964" v="987" actId="20577"/>
          <ac:spMkLst>
            <pc:docMk/>
            <pc:sldMk cId="4166680406" sldId="353"/>
            <ac:spMk id="22" creationId="{76DDAC09-A1A3-1FF6-ADDD-9EFE095EC939}"/>
          </ac:spMkLst>
        </pc:spChg>
        <pc:graphicFrameChg chg="del mod modGraphic">
          <ac:chgData name="Hipolito Aguilar" userId="e9c92ed0-93a2-4562-9f3e-96d3f62c00ca" providerId="ADAL" clId="{FC5ABBD4-B573-404F-94E8-931F52C5038A}" dt="2025-10-20T22:05:06.474" v="1559" actId="478"/>
          <ac:graphicFrameMkLst>
            <pc:docMk/>
            <pc:sldMk cId="4166680406" sldId="353"/>
            <ac:graphicFrameMk id="5" creationId="{78FA7060-A7A9-8825-4410-A760A79847F3}"/>
          </ac:graphicFrameMkLst>
        </pc:graphicFrameChg>
        <pc:graphicFrameChg chg="add mod modGraphic">
          <ac:chgData name="Hipolito Aguilar" userId="e9c92ed0-93a2-4562-9f3e-96d3f62c00ca" providerId="ADAL" clId="{FC5ABBD4-B573-404F-94E8-931F52C5038A}" dt="2025-10-20T22:05:48.509" v="1569"/>
          <ac:graphicFrameMkLst>
            <pc:docMk/>
            <pc:sldMk cId="4166680406" sldId="353"/>
            <ac:graphicFrameMk id="11" creationId="{88AEC53D-47CA-612C-8E83-AE4F8DF09A58}"/>
          </ac:graphicFrameMkLst>
        </pc:graphicFrameChg>
        <pc:picChg chg="mod">
          <ac:chgData name="Hipolito Aguilar" userId="e9c92ed0-93a2-4562-9f3e-96d3f62c00ca" providerId="ADAL" clId="{FC5ABBD4-B573-404F-94E8-931F52C5038A}" dt="2025-10-20T22:07:26.298" v="1590" actId="1038"/>
          <ac:picMkLst>
            <pc:docMk/>
            <pc:sldMk cId="4166680406" sldId="353"/>
            <ac:picMk id="6" creationId="{1530DDA3-F0D8-AF28-BCD3-F3C4D4F5EA17}"/>
          </ac:picMkLst>
        </pc:picChg>
        <pc:picChg chg="mod">
          <ac:chgData name="Hipolito Aguilar" userId="e9c92ed0-93a2-4562-9f3e-96d3f62c00ca" providerId="ADAL" clId="{FC5ABBD4-B573-404F-94E8-931F52C5038A}" dt="2025-10-20T22:07:23.032" v="1582" actId="1037"/>
          <ac:picMkLst>
            <pc:docMk/>
            <pc:sldMk cId="4166680406" sldId="353"/>
            <ac:picMk id="7" creationId="{FE63ED71-1D6B-3A13-B1B4-469C08848788}"/>
          </ac:picMkLst>
        </pc:picChg>
        <pc:picChg chg="mod">
          <ac:chgData name="Hipolito Aguilar" userId="e9c92ed0-93a2-4562-9f3e-96d3f62c00ca" providerId="ADAL" clId="{FC5ABBD4-B573-404F-94E8-931F52C5038A}" dt="2025-10-20T22:07:19.015" v="1575" actId="1037"/>
          <ac:picMkLst>
            <pc:docMk/>
            <pc:sldMk cId="4166680406" sldId="353"/>
            <ac:picMk id="8" creationId="{76072575-BA5F-54BF-74A1-F90696CC4603}"/>
          </ac:picMkLst>
        </pc:picChg>
      </pc:sldChg>
      <pc:sldChg chg="addSp delSp modSp add mod">
        <pc:chgData name="Hipolito Aguilar" userId="e9c92ed0-93a2-4562-9f3e-96d3f62c00ca" providerId="ADAL" clId="{FC5ABBD4-B573-404F-94E8-931F52C5038A}" dt="2025-10-20T22:11:38.234" v="1702" actId="1076"/>
        <pc:sldMkLst>
          <pc:docMk/>
          <pc:sldMk cId="1750020318" sldId="354"/>
        </pc:sldMkLst>
        <pc:spChg chg="del">
          <ac:chgData name="Hipolito Aguilar" userId="e9c92ed0-93a2-4562-9f3e-96d3f62c00ca" providerId="ADAL" clId="{FC5ABBD4-B573-404F-94E8-931F52C5038A}" dt="2025-10-20T22:08:42.746" v="1606" actId="478"/>
          <ac:spMkLst>
            <pc:docMk/>
            <pc:sldMk cId="1750020318" sldId="354"/>
            <ac:spMk id="6" creationId="{D18B370C-EA8F-48AB-A564-AA3675591029}"/>
          </ac:spMkLst>
        </pc:spChg>
        <pc:spChg chg="mod">
          <ac:chgData name="Hipolito Aguilar" userId="e9c92ed0-93a2-4562-9f3e-96d3f62c00ca" providerId="ADAL" clId="{FC5ABBD4-B573-404F-94E8-931F52C5038A}" dt="2025-10-20T22:08:38.940" v="1604" actId="20577"/>
          <ac:spMkLst>
            <pc:docMk/>
            <pc:sldMk cId="1750020318" sldId="354"/>
            <ac:spMk id="22" creationId="{8207193C-8F7F-F4DF-DC10-6BF32EE0AA2D}"/>
          </ac:spMkLst>
        </pc:spChg>
        <pc:grpChg chg="add del mod">
          <ac:chgData name="Hipolito Aguilar" userId="e9c92ed0-93a2-4562-9f3e-96d3f62c00ca" providerId="ADAL" clId="{FC5ABBD4-B573-404F-94E8-931F52C5038A}" dt="2025-10-20T22:11:19.772" v="1693" actId="165"/>
          <ac:grpSpMkLst>
            <pc:docMk/>
            <pc:sldMk cId="1750020318" sldId="354"/>
            <ac:grpSpMk id="15" creationId="{20BC0A39-E8AA-401A-318E-C21F2EA9174B}"/>
          </ac:grpSpMkLst>
        </pc:grpChg>
        <pc:picChg chg="del">
          <ac:chgData name="Hipolito Aguilar" userId="e9c92ed0-93a2-4562-9f3e-96d3f62c00ca" providerId="ADAL" clId="{FC5ABBD4-B573-404F-94E8-931F52C5038A}" dt="2025-10-20T22:08:40.538" v="1605" actId="478"/>
          <ac:picMkLst>
            <pc:docMk/>
            <pc:sldMk cId="1750020318" sldId="354"/>
            <ac:picMk id="5" creationId="{7C65FBB8-F1C5-C12C-0672-B8DD07099F1B}"/>
          </ac:picMkLst>
        </pc:picChg>
        <pc:picChg chg="add mod topLvl">
          <ac:chgData name="Hipolito Aguilar" userId="e9c92ed0-93a2-4562-9f3e-96d3f62c00ca" providerId="ADAL" clId="{FC5ABBD4-B573-404F-94E8-931F52C5038A}" dt="2025-10-20T22:11:35.787" v="1701" actId="1076"/>
          <ac:picMkLst>
            <pc:docMk/>
            <pc:sldMk cId="1750020318" sldId="354"/>
            <ac:picMk id="7" creationId="{499673D3-B163-91E2-AF04-18A7CA4D4118}"/>
          </ac:picMkLst>
        </pc:picChg>
        <pc:picChg chg="add mod topLvl">
          <ac:chgData name="Hipolito Aguilar" userId="e9c92ed0-93a2-4562-9f3e-96d3f62c00ca" providerId="ADAL" clId="{FC5ABBD4-B573-404F-94E8-931F52C5038A}" dt="2025-10-20T22:11:38.234" v="1702" actId="1076"/>
          <ac:picMkLst>
            <pc:docMk/>
            <pc:sldMk cId="1750020318" sldId="354"/>
            <ac:picMk id="8" creationId="{8B72D9FD-B618-6568-9870-9DED7D5C1560}"/>
          </ac:picMkLst>
        </pc:picChg>
        <pc:picChg chg="add mod topLvl">
          <ac:chgData name="Hipolito Aguilar" userId="e9c92ed0-93a2-4562-9f3e-96d3f62c00ca" providerId="ADAL" clId="{FC5ABBD4-B573-404F-94E8-931F52C5038A}" dt="2025-10-20T22:11:25.059" v="1696" actId="1076"/>
          <ac:picMkLst>
            <pc:docMk/>
            <pc:sldMk cId="1750020318" sldId="354"/>
            <ac:picMk id="9" creationId="{EC98E95D-C218-8375-E924-6F1DD208F3B6}"/>
          </ac:picMkLst>
        </pc:picChg>
        <pc:picChg chg="add mod topLvl">
          <ac:chgData name="Hipolito Aguilar" userId="e9c92ed0-93a2-4562-9f3e-96d3f62c00ca" providerId="ADAL" clId="{FC5ABBD4-B573-404F-94E8-931F52C5038A}" dt="2025-10-20T22:11:22.706" v="1694" actId="1076"/>
          <ac:picMkLst>
            <pc:docMk/>
            <pc:sldMk cId="1750020318" sldId="354"/>
            <ac:picMk id="10" creationId="{A5CF5863-3A4D-3FAD-DDEF-4AD31EEA59AE}"/>
          </ac:picMkLst>
        </pc:picChg>
        <pc:picChg chg="add mod topLvl">
          <ac:chgData name="Hipolito Aguilar" userId="e9c92ed0-93a2-4562-9f3e-96d3f62c00ca" providerId="ADAL" clId="{FC5ABBD4-B573-404F-94E8-931F52C5038A}" dt="2025-10-20T22:11:30.122" v="1699" actId="1076"/>
          <ac:picMkLst>
            <pc:docMk/>
            <pc:sldMk cId="1750020318" sldId="354"/>
            <ac:picMk id="11" creationId="{0E3C6F9E-3B25-DED7-9536-94DA461461F5}"/>
          </ac:picMkLst>
        </pc:picChg>
        <pc:picChg chg="add">
          <ac:chgData name="Hipolito Aguilar" userId="e9c92ed0-93a2-4562-9f3e-96d3f62c00ca" providerId="ADAL" clId="{FC5ABBD4-B573-404F-94E8-931F52C5038A}" dt="2025-10-20T22:09:15.920" v="1609"/>
          <ac:picMkLst>
            <pc:docMk/>
            <pc:sldMk cId="1750020318" sldId="354"/>
            <ac:picMk id="12" creationId="{7505D956-8A54-2334-E9C4-25633A74F7CD}"/>
          </ac:picMkLst>
        </pc:picChg>
        <pc:picChg chg="add mod topLvl">
          <ac:chgData name="Hipolito Aguilar" userId="e9c92ed0-93a2-4562-9f3e-96d3f62c00ca" providerId="ADAL" clId="{FC5ABBD4-B573-404F-94E8-931F52C5038A}" dt="2025-10-20T22:11:33.882" v="1700" actId="1076"/>
          <ac:picMkLst>
            <pc:docMk/>
            <pc:sldMk cId="1750020318" sldId="354"/>
            <ac:picMk id="13" creationId="{09B0352A-052B-1EEA-A4CC-ABFCF6BADC2B}"/>
          </ac:picMkLst>
        </pc:picChg>
        <pc:picChg chg="add mod topLvl">
          <ac:chgData name="Hipolito Aguilar" userId="e9c92ed0-93a2-4562-9f3e-96d3f62c00ca" providerId="ADAL" clId="{FC5ABBD4-B573-404F-94E8-931F52C5038A}" dt="2025-10-20T22:11:29.011" v="1698" actId="1076"/>
          <ac:picMkLst>
            <pc:docMk/>
            <pc:sldMk cId="1750020318" sldId="354"/>
            <ac:picMk id="14" creationId="{4D701DAC-FF09-8D79-C9E5-64ED032138E8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0721A7-E638-4FC4-A7C7-CEE6698BCB5D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D9ADFB35-5929-42CE-8B58-B46DE52E9AD8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MX" sz="2400" b="1" dirty="0"/>
            <a:t>112 </a:t>
          </a:r>
          <a:r>
            <a:rPr lang="es-MX" sz="2400" dirty="0"/>
            <a:t>proyectos</a:t>
          </a:r>
        </a:p>
        <a:p>
          <a:pPr>
            <a:spcAft>
              <a:spcPts val="0"/>
            </a:spcAft>
          </a:pPr>
          <a:r>
            <a:rPr lang="es-MX" sz="2400" dirty="0"/>
            <a:t>1ra Etapa</a:t>
          </a:r>
        </a:p>
      </dgm:t>
    </dgm:pt>
    <dgm:pt modelId="{3C185A6D-591C-4CAB-8B9D-5EE1B191582C}" type="parTrans" cxnId="{7E889770-17C5-4999-92DF-7349BBFB6231}">
      <dgm:prSet/>
      <dgm:spPr/>
      <dgm:t>
        <a:bodyPr/>
        <a:lstStyle/>
        <a:p>
          <a:endParaRPr lang="es-MX"/>
        </a:p>
      </dgm:t>
    </dgm:pt>
    <dgm:pt modelId="{9B40432C-440F-4D74-AB88-C2BF04BAD3D2}" type="sibTrans" cxnId="{7E889770-17C5-4999-92DF-7349BBFB6231}">
      <dgm:prSet/>
      <dgm:spPr/>
      <dgm:t>
        <a:bodyPr/>
        <a:lstStyle/>
        <a:p>
          <a:endParaRPr lang="es-MX"/>
        </a:p>
      </dgm:t>
    </dgm:pt>
    <dgm:pt modelId="{11CCE799-F4E9-48AF-B666-DB8D3F51083B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MX" sz="2800" b="1" dirty="0"/>
            <a:t>107</a:t>
          </a:r>
          <a:r>
            <a:rPr lang="es-MX" sz="2800" dirty="0"/>
            <a:t> Proyectos</a:t>
          </a:r>
        </a:p>
        <a:p>
          <a:pPr>
            <a:spcAft>
              <a:spcPts val="0"/>
            </a:spcAft>
          </a:pPr>
          <a:r>
            <a:rPr lang="es-MX" sz="2800" dirty="0"/>
            <a:t>2da Etapa</a:t>
          </a:r>
        </a:p>
      </dgm:t>
    </dgm:pt>
    <dgm:pt modelId="{1B58A0C0-1FF7-4B12-BF45-F3E4E2F30CAE}" type="parTrans" cxnId="{A99726A4-4ADE-43C7-866F-ED9903E55C28}">
      <dgm:prSet/>
      <dgm:spPr/>
      <dgm:t>
        <a:bodyPr/>
        <a:lstStyle/>
        <a:p>
          <a:endParaRPr lang="es-MX"/>
        </a:p>
      </dgm:t>
    </dgm:pt>
    <dgm:pt modelId="{C6B1F41F-7ECE-43A7-8A3C-0F77168900C7}" type="sibTrans" cxnId="{A99726A4-4ADE-43C7-866F-ED9903E55C28}">
      <dgm:prSet/>
      <dgm:spPr/>
      <dgm:t>
        <a:bodyPr/>
        <a:lstStyle/>
        <a:p>
          <a:endParaRPr lang="es-MX"/>
        </a:p>
      </dgm:t>
    </dgm:pt>
    <dgm:pt modelId="{C686B5F8-506E-4C69-BE6C-8C43D6E46F79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MX" sz="4000" b="1" dirty="0"/>
            <a:t>98</a:t>
          </a:r>
          <a:r>
            <a:rPr lang="es-MX" sz="2800" dirty="0"/>
            <a:t> proyectos 3era Etapa</a:t>
          </a:r>
        </a:p>
      </dgm:t>
    </dgm:pt>
    <dgm:pt modelId="{F99B74F6-9EFF-492C-9B03-03919D838BC0}" type="parTrans" cxnId="{D2901B30-9A3C-4F44-9D5C-58EA9F707645}">
      <dgm:prSet/>
      <dgm:spPr/>
      <dgm:t>
        <a:bodyPr/>
        <a:lstStyle/>
        <a:p>
          <a:endParaRPr lang="es-MX"/>
        </a:p>
      </dgm:t>
    </dgm:pt>
    <dgm:pt modelId="{B853D157-713B-4D82-9187-B5943DBC8F70}" type="sibTrans" cxnId="{D2901B30-9A3C-4F44-9D5C-58EA9F707645}">
      <dgm:prSet/>
      <dgm:spPr/>
      <dgm:t>
        <a:bodyPr/>
        <a:lstStyle/>
        <a:p>
          <a:endParaRPr lang="es-MX"/>
        </a:p>
      </dgm:t>
    </dgm:pt>
    <dgm:pt modelId="{3479989B-9FDA-4FCF-A047-221C4E123CE6}" type="pres">
      <dgm:prSet presAssocID="{000721A7-E638-4FC4-A7C7-CEE6698BCB5D}" presName="arrowDiagram" presStyleCnt="0">
        <dgm:presLayoutVars>
          <dgm:chMax val="5"/>
          <dgm:dir/>
          <dgm:resizeHandles val="exact"/>
        </dgm:presLayoutVars>
      </dgm:prSet>
      <dgm:spPr/>
    </dgm:pt>
    <dgm:pt modelId="{8A605BF3-C75F-4A11-B988-420041F54395}" type="pres">
      <dgm:prSet presAssocID="{000721A7-E638-4FC4-A7C7-CEE6698BCB5D}" presName="arrow" presStyleLbl="bgShp" presStyleIdx="0" presStyleCnt="1" custLinFactNeighborX="171" custLinFactNeighborY="648"/>
      <dgm:spPr>
        <a:solidFill>
          <a:srgbClr val="95D2F1"/>
        </a:solidFill>
      </dgm:spPr>
    </dgm:pt>
    <dgm:pt modelId="{CD0B6EC0-BE89-4812-99FA-8A07F4F49004}" type="pres">
      <dgm:prSet presAssocID="{000721A7-E638-4FC4-A7C7-CEE6698BCB5D}" presName="arrowDiagram3" presStyleCnt="0"/>
      <dgm:spPr/>
    </dgm:pt>
    <dgm:pt modelId="{73F50C70-D17F-4E04-BF24-64D0CC9D0C31}" type="pres">
      <dgm:prSet presAssocID="{D9ADFB35-5929-42CE-8B58-B46DE52E9AD8}" presName="bullet3a" presStyleLbl="node1" presStyleIdx="0" presStyleCnt="3"/>
      <dgm:spPr>
        <a:solidFill>
          <a:srgbClr val="E94260"/>
        </a:solidFill>
      </dgm:spPr>
    </dgm:pt>
    <dgm:pt modelId="{5CCA9EF8-13BE-4CF2-A28A-E18536384EE1}" type="pres">
      <dgm:prSet presAssocID="{D9ADFB35-5929-42CE-8B58-B46DE52E9AD8}" presName="textBox3a" presStyleLbl="revTx" presStyleIdx="0" presStyleCnt="3" custScaleX="246938" custLinFactNeighborX="80313" custLinFactNeighborY="-1850">
        <dgm:presLayoutVars>
          <dgm:bulletEnabled val="1"/>
        </dgm:presLayoutVars>
      </dgm:prSet>
      <dgm:spPr/>
    </dgm:pt>
    <dgm:pt modelId="{05B15821-1053-45D9-87DC-853911BF2EDA}" type="pres">
      <dgm:prSet presAssocID="{11CCE799-F4E9-48AF-B666-DB8D3F51083B}" presName="bullet3b" presStyleLbl="node1" presStyleIdx="1" presStyleCnt="3"/>
      <dgm:spPr>
        <a:solidFill>
          <a:srgbClr val="FFC000"/>
        </a:solidFill>
      </dgm:spPr>
    </dgm:pt>
    <dgm:pt modelId="{435D8203-9E47-423E-945D-CC09852B3245}" type="pres">
      <dgm:prSet presAssocID="{11CCE799-F4E9-48AF-B666-DB8D3F51083B}" presName="textBox3b" presStyleLbl="revTx" presStyleIdx="1" presStyleCnt="3" custScaleX="163060" custScaleY="40176" custLinFactNeighborX="22277" custLinFactNeighborY="-21824">
        <dgm:presLayoutVars>
          <dgm:bulletEnabled val="1"/>
        </dgm:presLayoutVars>
      </dgm:prSet>
      <dgm:spPr/>
    </dgm:pt>
    <dgm:pt modelId="{91C187CF-ECAC-488A-83FE-59C990602741}" type="pres">
      <dgm:prSet presAssocID="{C686B5F8-506E-4C69-BE6C-8C43D6E46F79}" presName="bullet3c" presStyleLbl="node1" presStyleIdx="2" presStyleCnt="3"/>
      <dgm:spPr>
        <a:solidFill>
          <a:srgbClr val="00B050"/>
        </a:solidFill>
      </dgm:spPr>
    </dgm:pt>
    <dgm:pt modelId="{0C7F6C96-689B-4F2C-B296-4D8244E04576}" type="pres">
      <dgm:prSet presAssocID="{C686B5F8-506E-4C69-BE6C-8C43D6E46F79}" presName="textBox3c" presStyleLbl="revTx" presStyleIdx="2" presStyleCnt="3" custScaleX="139049" custScaleY="37275" custLinFactNeighborX="26724" custLinFactNeighborY="-25748">
        <dgm:presLayoutVars>
          <dgm:bulletEnabled val="1"/>
        </dgm:presLayoutVars>
      </dgm:prSet>
      <dgm:spPr/>
    </dgm:pt>
  </dgm:ptLst>
  <dgm:cxnLst>
    <dgm:cxn modelId="{3F2DF406-2E54-4B1B-9460-53BF85D4C18C}" type="presOf" srcId="{11CCE799-F4E9-48AF-B666-DB8D3F51083B}" destId="{435D8203-9E47-423E-945D-CC09852B3245}" srcOrd="0" destOrd="0" presId="urn:microsoft.com/office/officeart/2005/8/layout/arrow2"/>
    <dgm:cxn modelId="{C192581F-A0E4-4DDE-A462-9B04ABB7F7BD}" type="presOf" srcId="{000721A7-E638-4FC4-A7C7-CEE6698BCB5D}" destId="{3479989B-9FDA-4FCF-A047-221C4E123CE6}" srcOrd="0" destOrd="0" presId="urn:microsoft.com/office/officeart/2005/8/layout/arrow2"/>
    <dgm:cxn modelId="{5F4C6125-B4B4-402F-A286-345BEA527478}" type="presOf" srcId="{D9ADFB35-5929-42CE-8B58-B46DE52E9AD8}" destId="{5CCA9EF8-13BE-4CF2-A28A-E18536384EE1}" srcOrd="0" destOrd="0" presId="urn:microsoft.com/office/officeart/2005/8/layout/arrow2"/>
    <dgm:cxn modelId="{D2901B30-9A3C-4F44-9D5C-58EA9F707645}" srcId="{000721A7-E638-4FC4-A7C7-CEE6698BCB5D}" destId="{C686B5F8-506E-4C69-BE6C-8C43D6E46F79}" srcOrd="2" destOrd="0" parTransId="{F99B74F6-9EFF-492C-9B03-03919D838BC0}" sibTransId="{B853D157-713B-4D82-9187-B5943DBC8F70}"/>
    <dgm:cxn modelId="{7E889770-17C5-4999-92DF-7349BBFB6231}" srcId="{000721A7-E638-4FC4-A7C7-CEE6698BCB5D}" destId="{D9ADFB35-5929-42CE-8B58-B46DE52E9AD8}" srcOrd="0" destOrd="0" parTransId="{3C185A6D-591C-4CAB-8B9D-5EE1B191582C}" sibTransId="{9B40432C-440F-4D74-AB88-C2BF04BAD3D2}"/>
    <dgm:cxn modelId="{A99726A4-4ADE-43C7-866F-ED9903E55C28}" srcId="{000721A7-E638-4FC4-A7C7-CEE6698BCB5D}" destId="{11CCE799-F4E9-48AF-B666-DB8D3F51083B}" srcOrd="1" destOrd="0" parTransId="{1B58A0C0-1FF7-4B12-BF45-F3E4E2F30CAE}" sibTransId="{C6B1F41F-7ECE-43A7-8A3C-0F77168900C7}"/>
    <dgm:cxn modelId="{81D1CCDF-7353-402B-9A25-C6F8943106B1}" type="presOf" srcId="{C686B5F8-506E-4C69-BE6C-8C43D6E46F79}" destId="{0C7F6C96-689B-4F2C-B296-4D8244E04576}" srcOrd="0" destOrd="0" presId="urn:microsoft.com/office/officeart/2005/8/layout/arrow2"/>
    <dgm:cxn modelId="{A6C19F45-DCDA-4F6E-864F-1A243878DCF7}" type="presParOf" srcId="{3479989B-9FDA-4FCF-A047-221C4E123CE6}" destId="{8A605BF3-C75F-4A11-B988-420041F54395}" srcOrd="0" destOrd="0" presId="urn:microsoft.com/office/officeart/2005/8/layout/arrow2"/>
    <dgm:cxn modelId="{E9910E3F-8812-4574-B3F6-458C354D540D}" type="presParOf" srcId="{3479989B-9FDA-4FCF-A047-221C4E123CE6}" destId="{CD0B6EC0-BE89-4812-99FA-8A07F4F49004}" srcOrd="1" destOrd="0" presId="urn:microsoft.com/office/officeart/2005/8/layout/arrow2"/>
    <dgm:cxn modelId="{C0FB2991-8F22-43B8-B403-D65A7E708F8C}" type="presParOf" srcId="{CD0B6EC0-BE89-4812-99FA-8A07F4F49004}" destId="{73F50C70-D17F-4E04-BF24-64D0CC9D0C31}" srcOrd="0" destOrd="0" presId="urn:microsoft.com/office/officeart/2005/8/layout/arrow2"/>
    <dgm:cxn modelId="{7D20E23C-141D-4C49-B746-531EB0EC5EBB}" type="presParOf" srcId="{CD0B6EC0-BE89-4812-99FA-8A07F4F49004}" destId="{5CCA9EF8-13BE-4CF2-A28A-E18536384EE1}" srcOrd="1" destOrd="0" presId="urn:microsoft.com/office/officeart/2005/8/layout/arrow2"/>
    <dgm:cxn modelId="{503E4447-2A5A-4FE6-B06B-408942DDE22D}" type="presParOf" srcId="{CD0B6EC0-BE89-4812-99FA-8A07F4F49004}" destId="{05B15821-1053-45D9-87DC-853911BF2EDA}" srcOrd="2" destOrd="0" presId="urn:microsoft.com/office/officeart/2005/8/layout/arrow2"/>
    <dgm:cxn modelId="{503A3767-F2F2-4DD2-8EC6-A6CD554CD22A}" type="presParOf" srcId="{CD0B6EC0-BE89-4812-99FA-8A07F4F49004}" destId="{435D8203-9E47-423E-945D-CC09852B3245}" srcOrd="3" destOrd="0" presId="urn:microsoft.com/office/officeart/2005/8/layout/arrow2"/>
    <dgm:cxn modelId="{1E905C8B-7E6A-467D-8D6F-A3CA6E26AC35}" type="presParOf" srcId="{CD0B6EC0-BE89-4812-99FA-8A07F4F49004}" destId="{91C187CF-ECAC-488A-83FE-59C990602741}" srcOrd="4" destOrd="0" presId="urn:microsoft.com/office/officeart/2005/8/layout/arrow2"/>
    <dgm:cxn modelId="{2E865755-F75A-4966-BD31-89EC9B924D7F}" type="presParOf" srcId="{CD0B6EC0-BE89-4812-99FA-8A07F4F49004}" destId="{0C7F6C96-689B-4F2C-B296-4D8244E04576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605BF3-C75F-4A11-B988-420041F54395}">
      <dsp:nvSpPr>
        <dsp:cNvPr id="0" name=""/>
        <dsp:cNvSpPr/>
      </dsp:nvSpPr>
      <dsp:spPr>
        <a:xfrm>
          <a:off x="149097" y="210579"/>
          <a:ext cx="9562810" cy="5976756"/>
        </a:xfrm>
        <a:prstGeom prst="swooshArrow">
          <a:avLst>
            <a:gd name="adj1" fmla="val 25000"/>
            <a:gd name="adj2" fmla="val 25000"/>
          </a:avLst>
        </a:prstGeom>
        <a:solidFill>
          <a:srgbClr val="95D2F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F50C70-D17F-4E04-BF24-64D0CC9D0C31}">
      <dsp:nvSpPr>
        <dsp:cNvPr id="0" name=""/>
        <dsp:cNvSpPr/>
      </dsp:nvSpPr>
      <dsp:spPr>
        <a:xfrm>
          <a:off x="1363574" y="4297007"/>
          <a:ext cx="248633" cy="248633"/>
        </a:xfrm>
        <a:prstGeom prst="ellipse">
          <a:avLst/>
        </a:prstGeom>
        <a:solidFill>
          <a:srgbClr val="E942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CA9EF8-13BE-4CF2-A28A-E18536384EE1}">
      <dsp:nvSpPr>
        <dsp:cNvPr id="0" name=""/>
        <dsp:cNvSpPr/>
      </dsp:nvSpPr>
      <dsp:spPr>
        <a:xfrm>
          <a:off x="1640384" y="4389369"/>
          <a:ext cx="5502111" cy="17272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746" tIns="0" rIns="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MX" sz="2400" b="1" kern="1200" dirty="0"/>
            <a:t>112 </a:t>
          </a:r>
          <a:r>
            <a:rPr lang="es-MX" sz="2400" kern="1200" dirty="0"/>
            <a:t>proyectos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MX" sz="2400" kern="1200" dirty="0"/>
            <a:t>1ra Etapa</a:t>
          </a:r>
        </a:p>
      </dsp:txBody>
      <dsp:txXfrm>
        <a:off x="1640384" y="4389369"/>
        <a:ext cx="5502111" cy="1727282"/>
      </dsp:txXfrm>
    </dsp:sp>
    <dsp:sp modelId="{05B15821-1053-45D9-87DC-853911BF2EDA}">
      <dsp:nvSpPr>
        <dsp:cNvPr id="0" name=""/>
        <dsp:cNvSpPr/>
      </dsp:nvSpPr>
      <dsp:spPr>
        <a:xfrm>
          <a:off x="3558239" y="2672525"/>
          <a:ext cx="449452" cy="449452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5D8203-9E47-423E-945D-CC09852B3245}">
      <dsp:nvSpPr>
        <dsp:cNvPr id="0" name=""/>
        <dsp:cNvSpPr/>
      </dsp:nvSpPr>
      <dsp:spPr>
        <a:xfrm>
          <a:off x="3570602" y="3160220"/>
          <a:ext cx="3742348" cy="13062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8155" tIns="0" rIns="0" bIns="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MX" sz="2800" b="1" kern="1200" dirty="0"/>
            <a:t>107</a:t>
          </a:r>
          <a:r>
            <a:rPr lang="es-MX" sz="2800" kern="1200" dirty="0"/>
            <a:t> Proyectos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MX" sz="2800" kern="1200" dirty="0"/>
            <a:t>2da Etapa</a:t>
          </a:r>
        </a:p>
      </dsp:txBody>
      <dsp:txXfrm>
        <a:off x="3570602" y="3160220"/>
        <a:ext cx="3742348" cy="1306264"/>
      </dsp:txXfrm>
    </dsp:sp>
    <dsp:sp modelId="{91C187CF-ECAC-488A-83FE-59C990602741}">
      <dsp:nvSpPr>
        <dsp:cNvPr id="0" name=""/>
        <dsp:cNvSpPr/>
      </dsp:nvSpPr>
      <dsp:spPr>
        <a:xfrm>
          <a:off x="6197574" y="1683969"/>
          <a:ext cx="621582" cy="621582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7F6C96-689B-4F2C-B296-4D8244E04576}">
      <dsp:nvSpPr>
        <dsp:cNvPr id="0" name=""/>
        <dsp:cNvSpPr/>
      </dsp:nvSpPr>
      <dsp:spPr>
        <a:xfrm>
          <a:off x="6371531" y="2227978"/>
          <a:ext cx="3191278" cy="15483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9364" tIns="0" rIns="0" bIns="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MX" sz="4000" b="1" kern="1200" dirty="0"/>
            <a:t>98</a:t>
          </a:r>
          <a:r>
            <a:rPr lang="es-MX" sz="2800" kern="1200" dirty="0"/>
            <a:t> proyectos 3era Etapa</a:t>
          </a:r>
        </a:p>
      </dsp:txBody>
      <dsp:txXfrm>
        <a:off x="6371531" y="2227978"/>
        <a:ext cx="3191278" cy="15483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2.pn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emf"/><Relationship Id="rId9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0.png"/><Relationship Id="rId7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image" Target="../media/image22.png"/><Relationship Id="rId3" Type="http://schemas.openxmlformats.org/officeDocument/2006/relationships/image" Target="../media/image25.jpeg"/><Relationship Id="rId7" Type="http://schemas.openxmlformats.org/officeDocument/2006/relationships/diagramQuickStyle" Target="../diagrams/quickStyle1.xml"/><Relationship Id="rId12" Type="http://schemas.openxmlformats.org/officeDocument/2006/relationships/image" Target="../media/image21.png"/><Relationship Id="rId2" Type="http://schemas.openxmlformats.org/officeDocument/2006/relationships/image" Target="../media/image24.png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20.png"/><Relationship Id="rId5" Type="http://schemas.openxmlformats.org/officeDocument/2006/relationships/diagramData" Target="../diagrams/data1.xml"/><Relationship Id="rId15" Type="http://schemas.openxmlformats.org/officeDocument/2006/relationships/image" Target="../media/image2.png"/><Relationship Id="rId10" Type="http://schemas.openxmlformats.org/officeDocument/2006/relationships/image" Target="../media/image19.png"/><Relationship Id="rId4" Type="http://schemas.openxmlformats.org/officeDocument/2006/relationships/image" Target="../media/image26.png"/><Relationship Id="rId9" Type="http://schemas.microsoft.com/office/2007/relationships/diagramDrawing" Target="../diagrams/drawing1.xml"/><Relationship Id="rId1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F0EBF1-21D1-DCFD-03C5-F63AA28AC9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90FC3FC2-DFA9-F471-16FF-1E1C13A3124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90837" y="3293245"/>
            <a:ext cx="6506325" cy="370051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5C532D1-B01D-4364-7420-28E24D9D50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202"/>
          <a:stretch>
            <a:fillRect/>
          </a:stretch>
        </p:blipFill>
        <p:spPr>
          <a:xfrm>
            <a:off x="15065110" y="7491310"/>
            <a:ext cx="3352575" cy="2662339"/>
          </a:xfrm>
          <a:prstGeom prst="rect">
            <a:avLst/>
          </a:prstGeom>
        </p:spPr>
      </p:pic>
      <p:sp>
        <p:nvSpPr>
          <p:cNvPr id="10" name="Rectángulo redondeado 9">
            <a:extLst>
              <a:ext uri="{FF2B5EF4-FFF2-40B4-BE49-F238E27FC236}">
                <a16:creationId xmlns:a16="http://schemas.microsoft.com/office/drawing/2014/main" id="{2CF54E85-ABC5-FE4C-AA47-A886A7B962FF}"/>
              </a:ext>
            </a:extLst>
          </p:cNvPr>
          <p:cNvSpPr/>
          <p:nvPr/>
        </p:nvSpPr>
        <p:spPr>
          <a:xfrm>
            <a:off x="16976568" y="-270301"/>
            <a:ext cx="590550" cy="2951444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A92EDF00-4B8A-B5A9-435A-814FB78309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717800" cy="405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67E454-02B8-DDBF-AD32-2B3D3838A7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5F4D2065-89DC-B78D-6CE6-55D667EF67EE}"/>
              </a:ext>
            </a:extLst>
          </p:cNvPr>
          <p:cNvSpPr txBox="1"/>
          <p:nvPr/>
        </p:nvSpPr>
        <p:spPr>
          <a:xfrm>
            <a:off x="1178642" y="4490815"/>
            <a:ext cx="407670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MX" sz="3200">
                <a:solidFill>
                  <a:schemeClr val="bg1"/>
                </a:solidFill>
                <a:latin typeface="Indivisa Display Sans" pitchFamily="2" charset="0"/>
              </a:rPr>
              <a:t>Lorem ipsum dolor sit amet, consectetuer adipiscing elit, sed diam nonummy nibh euismod tincidunt ut laoreet dolore magna aliquam erat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DDDF54B-2ACB-E984-40C4-0D08585D3558}"/>
              </a:ext>
            </a:extLst>
          </p:cNvPr>
          <p:cNvSpPr txBox="1"/>
          <p:nvPr/>
        </p:nvSpPr>
        <p:spPr>
          <a:xfrm>
            <a:off x="1016157" y="2546508"/>
            <a:ext cx="43117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0" b="1" dirty="0">
                <a:solidFill>
                  <a:schemeClr val="bg1"/>
                </a:solidFill>
                <a:latin typeface="Indivisa Display Sans Heavy" pitchFamily="2" charset="0"/>
              </a:rPr>
              <a:t>TÍTULO</a:t>
            </a:r>
            <a:endParaRPr lang="en-MX" sz="9000" b="1" dirty="0">
              <a:solidFill>
                <a:schemeClr val="bg1"/>
              </a:solidFill>
              <a:latin typeface="Indivisa Display Sans Heavy" pitchFamily="2" charset="0"/>
            </a:endParaRPr>
          </a:p>
        </p:txBody>
      </p:sp>
      <p:sp>
        <p:nvSpPr>
          <p:cNvPr id="19" name="Freeform 4">
            <a:extLst>
              <a:ext uri="{FF2B5EF4-FFF2-40B4-BE49-F238E27FC236}">
                <a16:creationId xmlns:a16="http://schemas.microsoft.com/office/drawing/2014/main" id="{1BF5299B-905C-B066-37EC-2F4FB69CA005}"/>
              </a:ext>
            </a:extLst>
          </p:cNvPr>
          <p:cNvSpPr/>
          <p:nvPr/>
        </p:nvSpPr>
        <p:spPr>
          <a:xfrm>
            <a:off x="0" y="22405"/>
            <a:ext cx="11769354" cy="10264595"/>
          </a:xfrm>
          <a:custGeom>
            <a:avLst/>
            <a:gdLst>
              <a:gd name="connsiteX0" fmla="*/ 0 w 11334060"/>
              <a:gd name="connsiteY0" fmla="*/ 0 h 10264595"/>
              <a:gd name="connsiteX1" fmla="*/ 11334060 w 11334060"/>
              <a:gd name="connsiteY1" fmla="*/ 0 h 10264595"/>
              <a:gd name="connsiteX2" fmla="*/ 6621764 w 11334060"/>
              <a:gd name="connsiteY2" fmla="*/ 10264595 h 10264595"/>
              <a:gd name="connsiteX3" fmla="*/ 0 w 11334060"/>
              <a:gd name="connsiteY3" fmla="*/ 10264595 h 10264595"/>
              <a:gd name="connsiteX4" fmla="*/ 0 w 11334060"/>
              <a:gd name="connsiteY4" fmla="*/ 0 h 10264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34060" h="10264595">
                <a:moveTo>
                  <a:pt x="0" y="0"/>
                </a:moveTo>
                <a:lnTo>
                  <a:pt x="11334060" y="0"/>
                </a:lnTo>
                <a:lnTo>
                  <a:pt x="6621764" y="10264595"/>
                </a:lnTo>
                <a:lnTo>
                  <a:pt x="0" y="1026459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85" b="-9285"/>
            </a:stretch>
          </a:blipFill>
        </p:spPr>
        <p:txBody>
          <a:bodyPr/>
          <a:lstStyle/>
          <a:p>
            <a:endParaRPr lang="en-MX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C393599F-64A8-25DF-09CE-A752949CB07F}"/>
              </a:ext>
            </a:extLst>
          </p:cNvPr>
          <p:cNvSpPr txBox="1"/>
          <p:nvPr/>
        </p:nvSpPr>
        <p:spPr>
          <a:xfrm>
            <a:off x="223903" y="3788096"/>
            <a:ext cx="6770462" cy="398891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6000"/>
              </a:lnSpc>
            </a:pPr>
            <a:r>
              <a:rPr lang="es-ES_tradnl" altLang="en-US" sz="8000" b="1" i="1" dirty="0">
                <a:solidFill>
                  <a:schemeClr val="bg1"/>
                </a:solidFill>
                <a:latin typeface="Indivisa Display Sans" pitchFamily="50" charset="0"/>
              </a:rPr>
              <a:t>Concurso Lasallista de Investigación Desarrollo e innovación</a:t>
            </a:r>
            <a:endParaRPr lang="es-ES_tradnl" altLang="en-US" sz="7200" b="1" i="1" dirty="0">
              <a:solidFill>
                <a:schemeClr val="bg1"/>
              </a:solidFill>
              <a:latin typeface="Indivisa Text Sans" pitchFamily="2" charset="77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298BFB69-48A6-0B87-1CDA-34F58763950F}"/>
              </a:ext>
            </a:extLst>
          </p:cNvPr>
          <p:cNvSpPr txBox="1"/>
          <p:nvPr/>
        </p:nvSpPr>
        <p:spPr>
          <a:xfrm>
            <a:off x="1016157" y="512525"/>
            <a:ext cx="3904736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MX" sz="3200" b="1" dirty="0">
                <a:solidFill>
                  <a:schemeClr val="bg1"/>
                </a:solidFill>
                <a:latin typeface="Indivisa Text Sans" pitchFamily="50" charset="0"/>
              </a:rPr>
              <a:t>Vicerrectoría de Investigación</a:t>
            </a:r>
          </a:p>
        </p:txBody>
      </p:sp>
      <p:pic>
        <p:nvPicPr>
          <p:cNvPr id="23" name="Imagen 22" descr="Interfaz de usuario gráfica, Aplicación&#10;&#10;El contenido generado por IA puede ser incorrecto.">
            <a:extLst>
              <a:ext uri="{FF2B5EF4-FFF2-40B4-BE49-F238E27FC236}">
                <a16:creationId xmlns:a16="http://schemas.microsoft.com/office/drawing/2014/main" id="{9A9C07DD-D0A3-72E1-B8AF-3388F2A2B8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81" y="7883305"/>
            <a:ext cx="4311712" cy="1758123"/>
          </a:xfrm>
          <a:prstGeom prst="rect">
            <a:avLst/>
          </a:prstGeom>
        </p:spPr>
      </p:pic>
      <p:sp>
        <p:nvSpPr>
          <p:cNvPr id="3" name="TextBox 22">
            <a:extLst>
              <a:ext uri="{FF2B5EF4-FFF2-40B4-BE49-F238E27FC236}">
                <a16:creationId xmlns:a16="http://schemas.microsoft.com/office/drawing/2014/main" id="{85E9F413-CE65-55DB-B69A-4F55CA8DFE04}"/>
              </a:ext>
            </a:extLst>
          </p:cNvPr>
          <p:cNvSpPr txBox="1"/>
          <p:nvPr/>
        </p:nvSpPr>
        <p:spPr>
          <a:xfrm>
            <a:off x="553425" y="3091865"/>
            <a:ext cx="3746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err="1">
                <a:solidFill>
                  <a:schemeClr val="bg1"/>
                </a:solidFill>
                <a:latin typeface="Indivisa Text Sans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CLIDi</a:t>
            </a:r>
            <a:r>
              <a:rPr lang="es-MX" sz="2800" b="1" dirty="0">
                <a:solidFill>
                  <a:schemeClr val="bg1"/>
                </a:solidFill>
                <a:latin typeface="Indivisa Text Sans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 XXVII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EB4B8DCF-F0AE-F106-973D-BFC71F22D264}"/>
              </a:ext>
            </a:extLst>
          </p:cNvPr>
          <p:cNvSpPr/>
          <p:nvPr/>
        </p:nvSpPr>
        <p:spPr>
          <a:xfrm>
            <a:off x="5301345" y="6426273"/>
            <a:ext cx="2668295" cy="14003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altLang="en-US" sz="8500" b="1" dirty="0">
                <a:solidFill>
                  <a:srgbClr val="C00000"/>
                </a:solidFill>
                <a:latin typeface="Indivisa Text Sans" pitchFamily="2" charset="77"/>
              </a:rPr>
              <a:t>2027</a:t>
            </a:r>
            <a:endParaRPr lang="es-MX" sz="8500" dirty="0"/>
          </a:p>
        </p:txBody>
      </p:sp>
      <p:sp>
        <p:nvSpPr>
          <p:cNvPr id="5" name="Shape 4791">
            <a:extLst>
              <a:ext uri="{FF2B5EF4-FFF2-40B4-BE49-F238E27FC236}">
                <a16:creationId xmlns:a16="http://schemas.microsoft.com/office/drawing/2014/main" id="{0D137729-E0C2-5EA3-2B75-6414443A4919}"/>
              </a:ext>
            </a:extLst>
          </p:cNvPr>
          <p:cNvSpPr/>
          <p:nvPr/>
        </p:nvSpPr>
        <p:spPr>
          <a:xfrm rot="16200000">
            <a:off x="325497" y="3239704"/>
            <a:ext cx="228312" cy="2275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80" extrusionOk="0">
                <a:moveTo>
                  <a:pt x="0" y="0"/>
                </a:moveTo>
                <a:lnTo>
                  <a:pt x="67" y="21323"/>
                </a:lnTo>
                <a:cubicBezTo>
                  <a:pt x="53" y="21394"/>
                  <a:pt x="76" y="21466"/>
                  <a:pt x="127" y="21517"/>
                </a:cubicBezTo>
                <a:cubicBezTo>
                  <a:pt x="176" y="21566"/>
                  <a:pt x="245" y="21588"/>
                  <a:pt x="312" y="21577"/>
                </a:cubicBezTo>
                <a:lnTo>
                  <a:pt x="21600" y="21577"/>
                </a:lnTo>
                <a:cubicBezTo>
                  <a:pt x="21594" y="15879"/>
                  <a:pt x="19250" y="10323"/>
                  <a:pt x="15333" y="6373"/>
                </a:cubicBezTo>
                <a:cubicBezTo>
                  <a:pt x="11376" y="2384"/>
                  <a:pt x="5755" y="-12"/>
                  <a:pt x="0" y="0"/>
                </a:cubicBezTo>
                <a:close/>
              </a:path>
            </a:pathLst>
          </a:custGeom>
          <a:solidFill>
            <a:srgbClr val="D72130"/>
          </a:solidFill>
          <a:ln w="12700" cap="flat">
            <a:noFill/>
            <a:miter lim="400000"/>
          </a:ln>
          <a:effectLst/>
        </p:spPr>
        <p:txBody>
          <a:bodyPr lIns="28575" tIns="28575" rIns="28575" bIns="28575" anchor="ctr"/>
          <a:lstStyle/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  <a:defRPr sz="3000" spc="209">
                <a:solidFill>
                  <a:srgbClr val="F26D9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FontAwesome"/>
                <a:ea typeface="FontAwesome"/>
                <a:cs typeface="FontAwesome"/>
                <a:sym typeface="FontAwesome"/>
              </a:defRPr>
            </a:pPr>
            <a:endParaRPr sz="2250" spc="209">
              <a:solidFill>
                <a:srgbClr val="F26D99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FontAwesome"/>
              <a:ea typeface="FontAwesome"/>
              <a:cs typeface="FontAwesome"/>
              <a:sym typeface="FontAwesome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87B3F0DC-B88C-D593-0D05-A7C5F22404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2745" y="2388436"/>
            <a:ext cx="6416613" cy="7744188"/>
          </a:xfrm>
          <a:prstGeom prst="rect">
            <a:avLst/>
          </a:prstGeom>
        </p:spPr>
      </p:pic>
      <p:sp>
        <p:nvSpPr>
          <p:cNvPr id="2" name="Freeform 2">
            <a:extLst>
              <a:ext uri="{FF2B5EF4-FFF2-40B4-BE49-F238E27FC236}">
                <a16:creationId xmlns:a16="http://schemas.microsoft.com/office/drawing/2014/main" id="{ED2CF837-97B9-ACF7-AEB5-227D3A36838C}"/>
              </a:ext>
            </a:extLst>
          </p:cNvPr>
          <p:cNvSpPr/>
          <p:nvPr/>
        </p:nvSpPr>
        <p:spPr>
          <a:xfrm>
            <a:off x="16741398" y="0"/>
            <a:ext cx="517902" cy="2662339"/>
          </a:xfrm>
          <a:custGeom>
            <a:avLst/>
            <a:gdLst/>
            <a:ahLst/>
            <a:cxnLst/>
            <a:rect l="l" t="t" r="r" b="b"/>
            <a:pathLst>
              <a:path w="517902" h="2662339">
                <a:moveTo>
                  <a:pt x="0" y="0"/>
                </a:moveTo>
                <a:lnTo>
                  <a:pt x="517902" y="0"/>
                </a:lnTo>
                <a:lnTo>
                  <a:pt x="517902" y="2662339"/>
                </a:lnTo>
                <a:lnTo>
                  <a:pt x="0" y="2662339"/>
                </a:lnTo>
                <a:lnTo>
                  <a:pt x="0" y="0"/>
                </a:lnTo>
                <a:close/>
              </a:path>
            </a:pathLst>
          </a:custGeom>
          <a:solidFill>
            <a:srgbClr val="7030A0"/>
          </a:solidFill>
        </p:spPr>
        <p:txBody>
          <a:bodyPr/>
          <a:lstStyle/>
          <a:p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52714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0" y="0"/>
            <a:ext cx="2656114" cy="10287000"/>
          </a:xfrm>
          <a:custGeom>
            <a:avLst/>
            <a:gdLst/>
            <a:ahLst/>
            <a:cxnLst/>
            <a:rect l="l" t="t" r="r" b="b"/>
            <a:pathLst>
              <a:path w="2789542" h="10287000">
                <a:moveTo>
                  <a:pt x="0" y="0"/>
                </a:moveTo>
                <a:lnTo>
                  <a:pt x="2789542" y="0"/>
                </a:lnTo>
                <a:lnTo>
                  <a:pt x="278954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686" b="-686"/>
            </a:stretch>
          </a:blipFill>
        </p:spPr>
        <p:txBody>
          <a:bodyPr/>
          <a:lstStyle/>
          <a:p>
            <a:endParaRPr lang="en-MX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A1B2CEA-D919-CFAA-5C4F-CF5E7A9037C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20000"/>
          <a:stretch/>
        </p:blipFill>
        <p:spPr>
          <a:xfrm>
            <a:off x="9505849" y="2042324"/>
            <a:ext cx="1219200" cy="1219200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8E0359C-A77C-A0EE-BA59-2BB6C07B8EEE}"/>
              </a:ext>
            </a:extLst>
          </p:cNvPr>
          <p:cNvSpPr txBox="1"/>
          <p:nvPr/>
        </p:nvSpPr>
        <p:spPr>
          <a:xfrm>
            <a:off x="8880074" y="3360512"/>
            <a:ext cx="257500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400" b="1" dirty="0">
                <a:latin typeface="Indivisa Text Sans" pitchFamily="50" charset="0"/>
              </a:rPr>
              <a:t>Dr. Christian Benítez Núñez</a:t>
            </a:r>
          </a:p>
          <a:p>
            <a:pPr algn="ctr"/>
            <a:r>
              <a:rPr lang="es-MX" sz="1400" dirty="0">
                <a:latin typeface="Indivisa Text Sans" pitchFamily="50" charset="0"/>
              </a:rPr>
              <a:t>Coordinador General</a:t>
            </a:r>
          </a:p>
          <a:p>
            <a:pPr algn="ctr"/>
            <a:r>
              <a:rPr lang="es-MX" sz="1400" dirty="0">
                <a:solidFill>
                  <a:srgbClr val="011689"/>
                </a:solidFill>
                <a:latin typeface="Indivisa Text Sans" pitchFamily="50" charset="0"/>
              </a:rPr>
              <a:t>christian.benitez@lasalle.mx 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BA5A310A-B03C-49BF-8C0B-5BFE9979F5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10190" y="61963"/>
            <a:ext cx="517902" cy="2147837"/>
          </a:xfrm>
          <a:prstGeom prst="rect">
            <a:avLst/>
          </a:prstGeom>
        </p:spPr>
      </p:pic>
      <p:sp>
        <p:nvSpPr>
          <p:cNvPr id="11" name="TextBox 4">
            <a:extLst>
              <a:ext uri="{FF2B5EF4-FFF2-40B4-BE49-F238E27FC236}">
                <a16:creationId xmlns:a16="http://schemas.microsoft.com/office/drawing/2014/main" id="{3791ED33-A895-4B06-9CC5-FB6FDD2685CA}"/>
              </a:ext>
            </a:extLst>
          </p:cNvPr>
          <p:cNvSpPr txBox="1"/>
          <p:nvPr/>
        </p:nvSpPr>
        <p:spPr>
          <a:xfrm>
            <a:off x="2754086" y="340861"/>
            <a:ext cx="114191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000" b="1" dirty="0">
                <a:solidFill>
                  <a:srgbClr val="7030A0"/>
                </a:solidFill>
                <a:latin typeface="Indivisa Display Sans Heavy" pitchFamily="2" charset="0"/>
              </a:rPr>
              <a:t>Comité Organizador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CFA81AA4-2FD1-4257-AD5E-DCEAF6C72AE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4" b="17086"/>
          <a:stretch/>
        </p:blipFill>
        <p:spPr>
          <a:xfrm>
            <a:off x="4101830" y="4730507"/>
            <a:ext cx="1219200" cy="1219200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C055D116-0E55-4404-B689-32F4A9C781A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4" b="17086"/>
          <a:stretch/>
        </p:blipFill>
        <p:spPr>
          <a:xfrm>
            <a:off x="6211775" y="4730507"/>
            <a:ext cx="1219200" cy="1219200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BEEE9B28-6EAE-4436-911D-33D4D135B50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4" b="17086"/>
          <a:stretch/>
        </p:blipFill>
        <p:spPr>
          <a:xfrm>
            <a:off x="6211775" y="7806035"/>
            <a:ext cx="1219200" cy="1219200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114D8E12-BF7D-4E16-9556-75FF20C20687}"/>
              </a:ext>
            </a:extLst>
          </p:cNvPr>
          <p:cNvSpPr txBox="1"/>
          <p:nvPr/>
        </p:nvSpPr>
        <p:spPr>
          <a:xfrm>
            <a:off x="3656458" y="6191153"/>
            <a:ext cx="21099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>
                <a:latin typeface="Indivisa Text Sans" pitchFamily="50" charset="0"/>
              </a:rPr>
              <a:t>Dr. Alejandro Islas García</a:t>
            </a:r>
            <a:endParaRPr lang="es-MX" sz="1200">
              <a:latin typeface="Indivisa Text Sans" pitchFamily="50" charset="0"/>
            </a:endParaRPr>
          </a:p>
          <a:p>
            <a:pPr algn="ctr"/>
            <a:r>
              <a:rPr lang="es-MX" sz="1200">
                <a:solidFill>
                  <a:srgbClr val="011689"/>
                </a:solidFill>
                <a:latin typeface="Indivisa Text Sans" pitchFamily="50" charset="0"/>
              </a:rPr>
              <a:t>alejandro.islas@lasalle.mx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5E040057-3AEC-412D-8D64-C55D246AD3A3}"/>
              </a:ext>
            </a:extLst>
          </p:cNvPr>
          <p:cNvSpPr txBox="1"/>
          <p:nvPr/>
        </p:nvSpPr>
        <p:spPr>
          <a:xfrm>
            <a:off x="5766403" y="6191153"/>
            <a:ext cx="22334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>
                <a:latin typeface="Indivisa Text Sans" pitchFamily="50" charset="0"/>
              </a:rPr>
              <a:t>Dr. Yaxk'in U Kan Coronado</a:t>
            </a:r>
          </a:p>
          <a:p>
            <a:pPr algn="ctr"/>
            <a:r>
              <a:rPr lang="es-MX" sz="1200">
                <a:solidFill>
                  <a:srgbClr val="011689"/>
                </a:solidFill>
                <a:latin typeface="Indivisa Text Sans" pitchFamily="50" charset="0"/>
              </a:rPr>
              <a:t>yaxkin.coronado@lasalle.mx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18B40759-7EA0-474F-91C6-93F372DD48C9}"/>
              </a:ext>
            </a:extLst>
          </p:cNvPr>
          <p:cNvSpPr txBox="1"/>
          <p:nvPr/>
        </p:nvSpPr>
        <p:spPr>
          <a:xfrm>
            <a:off x="5766403" y="9155423"/>
            <a:ext cx="21099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>
                <a:latin typeface="Indivisa Text Sans" pitchFamily="50" charset="0"/>
              </a:rPr>
              <a:t>Dr. Mario A. Zetter Salmón</a:t>
            </a:r>
          </a:p>
          <a:p>
            <a:pPr algn="ctr"/>
            <a:r>
              <a:rPr lang="es-MX" sz="1200">
                <a:solidFill>
                  <a:srgbClr val="011689"/>
                </a:solidFill>
                <a:latin typeface="Indivisa Text Sans" pitchFamily="50" charset="0"/>
              </a:rPr>
              <a:t>mario.zetter@lasalle.mx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EABE4CD8-95D8-4218-B9D4-222B3E4E8026}"/>
              </a:ext>
            </a:extLst>
          </p:cNvPr>
          <p:cNvSpPr txBox="1"/>
          <p:nvPr/>
        </p:nvSpPr>
        <p:spPr>
          <a:xfrm>
            <a:off x="4043336" y="4271508"/>
            <a:ext cx="39292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000" b="1" dirty="0">
                <a:solidFill>
                  <a:srgbClr val="7030A0"/>
                </a:solidFill>
                <a:latin typeface="Indivisa Display Sans Heavy" pitchFamily="2" charset="0"/>
              </a:rPr>
              <a:t>Área Diseño y Tecnología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9804FE43-DA04-4085-88A6-E17FFD26CA2E}"/>
              </a:ext>
            </a:extLst>
          </p:cNvPr>
          <p:cNvSpPr txBox="1"/>
          <p:nvPr/>
        </p:nvSpPr>
        <p:spPr>
          <a:xfrm>
            <a:off x="4043336" y="7318792"/>
            <a:ext cx="39292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000" b="1">
                <a:solidFill>
                  <a:srgbClr val="7030A0"/>
                </a:solidFill>
                <a:latin typeface="Indivisa Display Sans Heavy" pitchFamily="2" charset="0"/>
              </a:rPr>
              <a:t>Área Salud</a:t>
            </a:r>
          </a:p>
        </p:txBody>
      </p:sp>
      <p:pic>
        <p:nvPicPr>
          <p:cNvPr id="40" name="Imagen 39">
            <a:extLst>
              <a:ext uri="{FF2B5EF4-FFF2-40B4-BE49-F238E27FC236}">
                <a16:creationId xmlns:a16="http://schemas.microsoft.com/office/drawing/2014/main" id="{52CC2BA0-ACE5-4C37-B80E-89CA6F0BF62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75" b="14725"/>
          <a:stretch/>
        </p:blipFill>
        <p:spPr>
          <a:xfrm>
            <a:off x="11988474" y="4710123"/>
            <a:ext cx="1219200" cy="1219200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1" name="Imagen 40">
            <a:extLst>
              <a:ext uri="{FF2B5EF4-FFF2-40B4-BE49-F238E27FC236}">
                <a16:creationId xmlns:a16="http://schemas.microsoft.com/office/drawing/2014/main" id="{9115CE4B-97D7-4EF5-854A-C1AFDF91A3D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75" b="14725"/>
          <a:stretch/>
        </p:blipFill>
        <p:spPr>
          <a:xfrm>
            <a:off x="14098419" y="4710123"/>
            <a:ext cx="1219200" cy="1219200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3" name="Imagen 42">
            <a:extLst>
              <a:ext uri="{FF2B5EF4-FFF2-40B4-BE49-F238E27FC236}">
                <a16:creationId xmlns:a16="http://schemas.microsoft.com/office/drawing/2014/main" id="{37ECD04D-16DA-4F4A-872B-1224C8ADA45F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75" b="14725"/>
          <a:stretch/>
        </p:blipFill>
        <p:spPr>
          <a:xfrm>
            <a:off x="14243728" y="7771156"/>
            <a:ext cx="1219200" cy="1219200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4" name="CuadroTexto 43">
            <a:extLst>
              <a:ext uri="{FF2B5EF4-FFF2-40B4-BE49-F238E27FC236}">
                <a16:creationId xmlns:a16="http://schemas.microsoft.com/office/drawing/2014/main" id="{66D0F3C3-3E2E-4BEC-A5AC-2E143C57C314}"/>
              </a:ext>
            </a:extLst>
          </p:cNvPr>
          <p:cNvSpPr txBox="1"/>
          <p:nvPr/>
        </p:nvSpPr>
        <p:spPr>
          <a:xfrm>
            <a:off x="11455074" y="6170769"/>
            <a:ext cx="21979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>
                <a:latin typeface="Indivisa Text Sans" pitchFamily="50" charset="0"/>
              </a:rPr>
              <a:t>Dr. César Rebolledo González</a:t>
            </a:r>
          </a:p>
          <a:p>
            <a:pPr algn="ctr"/>
            <a:r>
              <a:rPr lang="es-MX" sz="1200">
                <a:solidFill>
                  <a:srgbClr val="011689"/>
                </a:solidFill>
                <a:latin typeface="Indivisa Text Sans" pitchFamily="50" charset="0"/>
              </a:rPr>
              <a:t>cesar.rebolledo@lasalle.mx</a:t>
            </a: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4CFDFEC7-231B-4E39-BE75-CCB01DD2B29D}"/>
              </a:ext>
            </a:extLst>
          </p:cNvPr>
          <p:cNvSpPr txBox="1"/>
          <p:nvPr/>
        </p:nvSpPr>
        <p:spPr>
          <a:xfrm>
            <a:off x="13653047" y="6170769"/>
            <a:ext cx="21099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>
                <a:latin typeface="Indivisa Text Sans" pitchFamily="50" charset="0"/>
              </a:rPr>
              <a:t>Dra. Andrea Bautista León</a:t>
            </a:r>
          </a:p>
          <a:p>
            <a:pPr algn="ctr"/>
            <a:r>
              <a:rPr lang="es-MX" sz="1200">
                <a:solidFill>
                  <a:srgbClr val="011689"/>
                </a:solidFill>
                <a:latin typeface="Indivisa Text Sans" pitchFamily="50" charset="0"/>
              </a:rPr>
              <a:t>andrea.bautista@lasalle.mx</a:t>
            </a:r>
          </a:p>
        </p:txBody>
      </p:sp>
      <p:pic>
        <p:nvPicPr>
          <p:cNvPr id="47" name="Imagen 46">
            <a:extLst>
              <a:ext uri="{FF2B5EF4-FFF2-40B4-BE49-F238E27FC236}">
                <a16:creationId xmlns:a16="http://schemas.microsoft.com/office/drawing/2014/main" id="{00170FC9-9FF9-451D-AA36-51C18F20B49C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9" b="14767"/>
          <a:stretch/>
        </p:blipFill>
        <p:spPr>
          <a:xfrm>
            <a:off x="12133783" y="7771156"/>
            <a:ext cx="1219200" cy="1219200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8" name="CuadroTexto 47">
            <a:extLst>
              <a:ext uri="{FF2B5EF4-FFF2-40B4-BE49-F238E27FC236}">
                <a16:creationId xmlns:a16="http://schemas.microsoft.com/office/drawing/2014/main" id="{A2CF66AB-C4AA-41F5-BB3E-71F30EA66D67}"/>
              </a:ext>
            </a:extLst>
          </p:cNvPr>
          <p:cNvSpPr txBox="1"/>
          <p:nvPr/>
        </p:nvSpPr>
        <p:spPr>
          <a:xfrm>
            <a:off x="11600383" y="9120545"/>
            <a:ext cx="21979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>
                <a:latin typeface="Indivisa Text Sans" pitchFamily="50" charset="0"/>
              </a:rPr>
              <a:t>Dr. Jaime Echeverría García</a:t>
            </a:r>
          </a:p>
          <a:p>
            <a:pPr algn="ctr"/>
            <a:r>
              <a:rPr lang="es-MX" sz="1200">
                <a:solidFill>
                  <a:srgbClr val="011689"/>
                </a:solidFill>
                <a:latin typeface="Indivisa Text Sans" pitchFamily="50" charset="0"/>
              </a:rPr>
              <a:t>jaime.echeverria@lasalle.mx</a:t>
            </a: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3FBE346D-F060-4850-80B3-EC17EA10F701}"/>
              </a:ext>
            </a:extLst>
          </p:cNvPr>
          <p:cNvSpPr txBox="1"/>
          <p:nvPr/>
        </p:nvSpPr>
        <p:spPr>
          <a:xfrm>
            <a:off x="13798356" y="9120544"/>
            <a:ext cx="21099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>
                <a:latin typeface="Indivisa Text Sans" pitchFamily="50" charset="0"/>
              </a:rPr>
              <a:t>Mtra. Esther Vargas Medina</a:t>
            </a:r>
          </a:p>
          <a:p>
            <a:pPr algn="ctr"/>
            <a:r>
              <a:rPr lang="es-MX" sz="1200">
                <a:solidFill>
                  <a:srgbClr val="011689"/>
                </a:solidFill>
                <a:latin typeface="Indivisa Text Sans" pitchFamily="50" charset="0"/>
              </a:rPr>
              <a:t>esther.vargas@lasalle.mx</a:t>
            </a:r>
          </a:p>
        </p:txBody>
      </p:sp>
      <p:sp>
        <p:nvSpPr>
          <p:cNvPr id="50" name="CuadroTexto 49">
            <a:extLst>
              <a:ext uri="{FF2B5EF4-FFF2-40B4-BE49-F238E27FC236}">
                <a16:creationId xmlns:a16="http://schemas.microsoft.com/office/drawing/2014/main" id="{C4D9223F-066D-467B-8DD4-31AF1F52322A}"/>
              </a:ext>
            </a:extLst>
          </p:cNvPr>
          <p:cNvSpPr txBox="1"/>
          <p:nvPr/>
        </p:nvSpPr>
        <p:spPr>
          <a:xfrm>
            <a:off x="11664927" y="4229364"/>
            <a:ext cx="416260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000" b="1" dirty="0">
                <a:solidFill>
                  <a:srgbClr val="7030A0"/>
                </a:solidFill>
                <a:latin typeface="Indivisa Display Sans Heavy" pitchFamily="2" charset="0"/>
              </a:rPr>
              <a:t>Área Desarrollo Humano y Social</a:t>
            </a:r>
          </a:p>
        </p:txBody>
      </p:sp>
      <p:sp>
        <p:nvSpPr>
          <p:cNvPr id="51" name="CuadroTexto 50">
            <a:extLst>
              <a:ext uri="{FF2B5EF4-FFF2-40B4-BE49-F238E27FC236}">
                <a16:creationId xmlns:a16="http://schemas.microsoft.com/office/drawing/2014/main" id="{70853134-510E-4B3F-B535-960C8B20E576}"/>
              </a:ext>
            </a:extLst>
          </p:cNvPr>
          <p:cNvSpPr txBox="1"/>
          <p:nvPr/>
        </p:nvSpPr>
        <p:spPr>
          <a:xfrm>
            <a:off x="11833720" y="7277100"/>
            <a:ext cx="39292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000" b="1">
                <a:solidFill>
                  <a:srgbClr val="7030A0"/>
                </a:solidFill>
                <a:latin typeface="Indivisa Display Sans Heavy" pitchFamily="2" charset="0"/>
              </a:rPr>
              <a:t>Área Educación</a:t>
            </a:r>
          </a:p>
        </p:txBody>
      </p:sp>
      <p:sp>
        <p:nvSpPr>
          <p:cNvPr id="52" name="CuadroTexto 51">
            <a:extLst>
              <a:ext uri="{FF2B5EF4-FFF2-40B4-BE49-F238E27FC236}">
                <a16:creationId xmlns:a16="http://schemas.microsoft.com/office/drawing/2014/main" id="{9A43F96A-3046-44F6-AB0B-4304A55F1BB9}"/>
              </a:ext>
            </a:extLst>
          </p:cNvPr>
          <p:cNvSpPr txBox="1"/>
          <p:nvPr/>
        </p:nvSpPr>
        <p:spPr>
          <a:xfrm>
            <a:off x="7519424" y="9620180"/>
            <a:ext cx="51609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3600" b="1" dirty="0">
                <a:solidFill>
                  <a:srgbClr val="7030A0"/>
                </a:solidFill>
                <a:latin typeface="Indivisa Text Sans" pitchFamily="50" charset="0"/>
                <a:ea typeface="MS PGothic" panose="020B0600070205080204" pitchFamily="34" charset="-128"/>
              </a:rPr>
              <a:t>https://clidi.lasalle.mx/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2DABD94-83F3-60D7-6CEA-F6BA5CA65CF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 b="10000"/>
          <a:stretch/>
        </p:blipFill>
        <p:spPr>
          <a:xfrm>
            <a:off x="4122999" y="7806035"/>
            <a:ext cx="1219200" cy="1219200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6FEC230C-3CF5-F130-AC43-DB969F231700}"/>
              </a:ext>
            </a:extLst>
          </p:cNvPr>
          <p:cNvSpPr txBox="1"/>
          <p:nvPr/>
        </p:nvSpPr>
        <p:spPr>
          <a:xfrm>
            <a:off x="3452885" y="9155423"/>
            <a:ext cx="2334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>
                <a:latin typeface="Indivisa Text Sans" pitchFamily="50" charset="0"/>
              </a:rPr>
              <a:t>Dr. Marco A. Loza Mejía</a:t>
            </a:r>
          </a:p>
          <a:p>
            <a:pPr algn="ctr"/>
            <a:r>
              <a:rPr lang="es-MX" sz="1200" dirty="0">
                <a:solidFill>
                  <a:srgbClr val="011689"/>
                </a:solidFill>
                <a:latin typeface="Indivisa Text Sans" pitchFamily="50" charset="0"/>
              </a:rPr>
              <a:t>marcoantonio.loza@lasalle.mx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DADAD32-EFA9-D1EF-FC26-5200D8973FC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202"/>
          <a:stretch>
            <a:fillRect/>
          </a:stretch>
        </p:blipFill>
        <p:spPr>
          <a:xfrm>
            <a:off x="15850875" y="8115300"/>
            <a:ext cx="2566810" cy="2038349"/>
          </a:xfrm>
          <a:prstGeom prst="rect">
            <a:avLst/>
          </a:prstGeom>
        </p:spPr>
      </p:pic>
      <p:sp>
        <p:nvSpPr>
          <p:cNvPr id="8" name="Rectángulo redondeado 7">
            <a:extLst>
              <a:ext uri="{FF2B5EF4-FFF2-40B4-BE49-F238E27FC236}">
                <a16:creationId xmlns:a16="http://schemas.microsoft.com/office/drawing/2014/main" id="{D78E86E0-DDB6-4B3A-E0DB-053428291AC1}"/>
              </a:ext>
            </a:extLst>
          </p:cNvPr>
          <p:cNvSpPr/>
          <p:nvPr/>
        </p:nvSpPr>
        <p:spPr>
          <a:xfrm>
            <a:off x="16976568" y="-270301"/>
            <a:ext cx="590550" cy="2951444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03491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7">
            <a:extLst>
              <a:ext uri="{FF2B5EF4-FFF2-40B4-BE49-F238E27FC236}">
                <a16:creationId xmlns:a16="http://schemas.microsoft.com/office/drawing/2014/main" id="{8207193C-8F7F-F4DF-DC10-6BF32EE0AA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4563" y="426759"/>
            <a:ext cx="11483629" cy="1471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ES_tradnl" altLang="en-US" sz="4000" b="1" dirty="0">
                <a:solidFill>
                  <a:srgbClr val="C00000"/>
                </a:solidFill>
                <a:latin typeface="Indivisa Text Sans Black" pitchFamily="2" charset="77"/>
              </a:rPr>
              <a:t>Organización</a:t>
            </a:r>
          </a:p>
          <a:p>
            <a:r>
              <a:rPr lang="es-ES_tradnl" altLang="en-US" sz="3600" b="1" dirty="0">
                <a:solidFill>
                  <a:srgbClr val="28356E"/>
                </a:solidFill>
                <a:latin typeface="Indivisa Text Sans" pitchFamily="2" charset="77"/>
              </a:rPr>
              <a:t>Convocatoria CLIDi XXVI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0C6DB94-7D07-D1F2-6101-E30CA88D52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0423" y="1897793"/>
            <a:ext cx="12974861" cy="759248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B353B213-FBAC-BAEF-6145-F415D20596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202"/>
          <a:stretch>
            <a:fillRect/>
          </a:stretch>
        </p:blipFill>
        <p:spPr>
          <a:xfrm>
            <a:off x="15850875" y="8115300"/>
            <a:ext cx="2566810" cy="2038349"/>
          </a:xfrm>
          <a:prstGeom prst="rect">
            <a:avLst/>
          </a:prstGeom>
        </p:spPr>
      </p:pic>
      <p:sp>
        <p:nvSpPr>
          <p:cNvPr id="7" name="Rectángulo redondeado 6">
            <a:extLst>
              <a:ext uri="{FF2B5EF4-FFF2-40B4-BE49-F238E27FC236}">
                <a16:creationId xmlns:a16="http://schemas.microsoft.com/office/drawing/2014/main" id="{9C98AF99-AC7C-712E-B0FF-49C190D8929B}"/>
              </a:ext>
            </a:extLst>
          </p:cNvPr>
          <p:cNvSpPr/>
          <p:nvPr/>
        </p:nvSpPr>
        <p:spPr>
          <a:xfrm>
            <a:off x="16976568" y="-270301"/>
            <a:ext cx="590550" cy="2951444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229F5A25-A932-1046-E2A9-5A1A94DF74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717800" cy="40513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2B3871-2792-A2B5-9730-2BE3013292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71A09B1-E044-F07F-478C-8B3317DFC85D}"/>
              </a:ext>
            </a:extLst>
          </p:cNvPr>
          <p:cNvSpPr txBox="1"/>
          <p:nvPr/>
        </p:nvSpPr>
        <p:spPr>
          <a:xfrm>
            <a:off x="236245" y="409579"/>
            <a:ext cx="77688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9000" b="1" noProof="0" dirty="0">
                <a:solidFill>
                  <a:srgbClr val="7030A0"/>
                </a:solidFill>
                <a:latin typeface="Indivisa Display Sans Heavy" pitchFamily="2" charset="0"/>
              </a:rPr>
              <a:t>Convocatoria</a:t>
            </a:r>
          </a:p>
        </p:txBody>
      </p:sp>
      <p:sp>
        <p:nvSpPr>
          <p:cNvPr id="12" name="5 Rectángulo">
            <a:extLst>
              <a:ext uri="{FF2B5EF4-FFF2-40B4-BE49-F238E27FC236}">
                <a16:creationId xmlns:a16="http://schemas.microsoft.com/office/drawing/2014/main" id="{EA8EFE45-ACCC-0E63-E4AC-37C781DB71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8129" y="1941422"/>
            <a:ext cx="200086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MX" altLang="es-MX" sz="5400" dirty="0">
                <a:latin typeface="Indivisa Display Sans"/>
              </a:rPr>
              <a:t>Jun 14</a:t>
            </a:r>
            <a:endParaRPr lang="es-MX" altLang="es-MX" dirty="0">
              <a:latin typeface="Indivisa Display Sans"/>
            </a:endParaRPr>
          </a:p>
        </p:txBody>
      </p:sp>
      <p:sp>
        <p:nvSpPr>
          <p:cNvPr id="13" name="5 Rectángulo">
            <a:extLst>
              <a:ext uri="{FF2B5EF4-FFF2-40B4-BE49-F238E27FC236}">
                <a16:creationId xmlns:a16="http://schemas.microsoft.com/office/drawing/2014/main" id="{9DE4B14A-2F55-568D-B70E-6EDE623391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1599" y="2048328"/>
            <a:ext cx="20825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altLang="es-MX" sz="2400">
                <a:latin typeface="Indivisa Display Sans"/>
              </a:rPr>
              <a:t>Registro de </a:t>
            </a:r>
          </a:p>
          <a:p>
            <a:r>
              <a:rPr lang="es-MX" altLang="es-MX" sz="2400">
                <a:latin typeface="Indivisa Display Sans"/>
              </a:rPr>
              <a:t>Proyectos</a:t>
            </a:r>
            <a:endParaRPr lang="es-MX" altLang="es-MX" sz="900">
              <a:latin typeface="Indivisa Display Sans"/>
            </a:endParaRPr>
          </a:p>
        </p:txBody>
      </p:sp>
      <p:sp>
        <p:nvSpPr>
          <p:cNvPr id="14" name="5 Rectángulo">
            <a:extLst>
              <a:ext uri="{FF2B5EF4-FFF2-40B4-BE49-F238E27FC236}">
                <a16:creationId xmlns:a16="http://schemas.microsoft.com/office/drawing/2014/main" id="{1319527A-9B39-9D38-4BAF-683BE5E5A8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1567" y="3290116"/>
            <a:ext cx="208743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MX" altLang="es-MX" sz="5400" dirty="0">
                <a:latin typeface="Indivisa Display Sans"/>
              </a:rPr>
              <a:t>Jun 29</a:t>
            </a:r>
            <a:endParaRPr lang="es-MX" altLang="es-MX" dirty="0">
              <a:latin typeface="Indivisa Display Sans"/>
            </a:endParaRPr>
          </a:p>
        </p:txBody>
      </p:sp>
      <p:sp>
        <p:nvSpPr>
          <p:cNvPr id="15" name="5 Rectángulo">
            <a:extLst>
              <a:ext uri="{FF2B5EF4-FFF2-40B4-BE49-F238E27FC236}">
                <a16:creationId xmlns:a16="http://schemas.microsoft.com/office/drawing/2014/main" id="{43FFB3AB-809F-261A-D768-49BFF7E38E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1599" y="3398882"/>
            <a:ext cx="365759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altLang="es-MX" sz="2400">
                <a:latin typeface="Indivisa Display Sans"/>
              </a:rPr>
              <a:t>Publicación de Proyectos </a:t>
            </a:r>
          </a:p>
          <a:p>
            <a:r>
              <a:rPr lang="es-MX" altLang="es-MX" sz="2400">
                <a:latin typeface="Indivisa Display Sans"/>
              </a:rPr>
              <a:t>Finalistas</a:t>
            </a:r>
            <a:endParaRPr lang="es-MX" altLang="es-MX" sz="900">
              <a:latin typeface="Indivisa Display Sans"/>
            </a:endParaRPr>
          </a:p>
        </p:txBody>
      </p:sp>
      <p:sp>
        <p:nvSpPr>
          <p:cNvPr id="17" name="5 Rectángulo">
            <a:extLst>
              <a:ext uri="{FF2B5EF4-FFF2-40B4-BE49-F238E27FC236}">
                <a16:creationId xmlns:a16="http://schemas.microsoft.com/office/drawing/2014/main" id="{13868A8B-999A-EBD2-351C-90AF0CDF5A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8128" y="8684891"/>
            <a:ext cx="177087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MX" altLang="es-MX" sz="5400" dirty="0">
                <a:latin typeface="Indivisa Display Sans"/>
              </a:rPr>
              <a:t>Oct 8</a:t>
            </a:r>
            <a:endParaRPr lang="es-MX" altLang="es-MX" dirty="0">
              <a:latin typeface="Indivisa Display Sans"/>
            </a:endParaRPr>
          </a:p>
        </p:txBody>
      </p:sp>
      <p:sp>
        <p:nvSpPr>
          <p:cNvPr id="18" name="5 Rectángulo">
            <a:extLst>
              <a:ext uri="{FF2B5EF4-FFF2-40B4-BE49-F238E27FC236}">
                <a16:creationId xmlns:a16="http://schemas.microsoft.com/office/drawing/2014/main" id="{2FD56B55-18BA-CF84-FCE6-D0910A6D71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1599" y="8801100"/>
            <a:ext cx="445843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altLang="es-MX" sz="2400">
                <a:latin typeface="Indivisa Display Sans"/>
              </a:rPr>
              <a:t>Premiación de proyectos y </a:t>
            </a:r>
          </a:p>
          <a:p>
            <a:r>
              <a:rPr lang="es-MX" altLang="es-MX" sz="2400">
                <a:latin typeface="Indivisa Display Sans"/>
              </a:rPr>
              <a:t>Clausura</a:t>
            </a:r>
            <a:endParaRPr lang="es-MX" altLang="es-MX" sz="900">
              <a:latin typeface="Indivisa Display Sans"/>
            </a:endParaRPr>
          </a:p>
        </p:txBody>
      </p:sp>
      <p:sp>
        <p:nvSpPr>
          <p:cNvPr id="19" name="5 Rectángulo">
            <a:extLst>
              <a:ext uri="{FF2B5EF4-FFF2-40B4-BE49-F238E27FC236}">
                <a16:creationId xmlns:a16="http://schemas.microsoft.com/office/drawing/2014/main" id="{503A005C-A14F-FFF0-D3D5-0229BA3B67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4351" y="4638810"/>
            <a:ext cx="473464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MX" altLang="es-MX" sz="5400" dirty="0">
                <a:latin typeface="Indivisa Display Sans"/>
              </a:rPr>
              <a:t>Jun 29 - Jul 31</a:t>
            </a:r>
            <a:endParaRPr lang="es-MX" altLang="es-MX" dirty="0">
              <a:latin typeface="Indivisa Display Sans"/>
            </a:endParaRPr>
          </a:p>
        </p:txBody>
      </p:sp>
      <p:sp>
        <p:nvSpPr>
          <p:cNvPr id="20" name="5 Rectángulo">
            <a:extLst>
              <a:ext uri="{FF2B5EF4-FFF2-40B4-BE49-F238E27FC236}">
                <a16:creationId xmlns:a16="http://schemas.microsoft.com/office/drawing/2014/main" id="{E9C184FB-1910-AC1D-599E-58223D93ED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1599" y="4749436"/>
            <a:ext cx="380475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altLang="es-MX" sz="2400">
                <a:latin typeface="Indivisa Display Sans"/>
                <a:ea typeface="MS PGothic"/>
              </a:rPr>
              <a:t>Proceso de Evaluación </a:t>
            </a:r>
            <a:endParaRPr lang="es-MX" altLang="es-MX" sz="2400">
              <a:latin typeface="Indivisa Display Sans"/>
            </a:endParaRPr>
          </a:p>
          <a:p>
            <a:r>
              <a:rPr lang="es-MX" altLang="es-MX" sz="2400">
                <a:latin typeface="Indivisa Display Sans"/>
              </a:rPr>
              <a:t>de Proyectos</a:t>
            </a:r>
            <a:endParaRPr lang="es-MX" altLang="es-MX" sz="900">
              <a:latin typeface="Indivisa Display Sans"/>
            </a:endParaRPr>
          </a:p>
        </p:txBody>
      </p:sp>
      <p:sp>
        <p:nvSpPr>
          <p:cNvPr id="21" name="5 Rectángulo">
            <a:extLst>
              <a:ext uri="{FF2B5EF4-FFF2-40B4-BE49-F238E27FC236}">
                <a16:creationId xmlns:a16="http://schemas.microsoft.com/office/drawing/2014/main" id="{033DA2B4-200D-9611-7E99-8F454A174A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3412" y="5987504"/>
            <a:ext cx="213558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MX" altLang="es-MX" sz="5400" dirty="0" err="1">
                <a:latin typeface="Indivisa Display Sans"/>
              </a:rPr>
              <a:t>Ago</a:t>
            </a:r>
            <a:r>
              <a:rPr lang="es-MX" altLang="es-MX" sz="5400" dirty="0">
                <a:latin typeface="Indivisa Display Sans"/>
              </a:rPr>
              <a:t> 16</a:t>
            </a:r>
            <a:endParaRPr lang="es-MX" altLang="es-MX" dirty="0">
              <a:latin typeface="Indivisa Display Sans"/>
            </a:endParaRPr>
          </a:p>
        </p:txBody>
      </p:sp>
      <p:sp>
        <p:nvSpPr>
          <p:cNvPr id="22" name="5 Rectángulo">
            <a:extLst>
              <a:ext uri="{FF2B5EF4-FFF2-40B4-BE49-F238E27FC236}">
                <a16:creationId xmlns:a16="http://schemas.microsoft.com/office/drawing/2014/main" id="{32D61EED-A9D7-1708-11DD-81127C50FB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1599" y="6099990"/>
            <a:ext cx="525593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altLang="es-MX" sz="2400">
                <a:latin typeface="Indivisa Display Sans"/>
                <a:ea typeface="MS PGothic"/>
              </a:rPr>
              <a:t>Envío Materiales Finales para su </a:t>
            </a:r>
            <a:endParaRPr lang="es-MX" altLang="es-MX" sz="2400">
              <a:latin typeface="Indivisa Display Sans"/>
            </a:endParaRPr>
          </a:p>
          <a:p>
            <a:r>
              <a:rPr lang="es-MX" altLang="es-MX" sz="2400">
                <a:latin typeface="Indivisa Display Sans"/>
              </a:rPr>
              <a:t>Publicación</a:t>
            </a:r>
            <a:endParaRPr lang="es-MX" altLang="es-MX" sz="900">
              <a:latin typeface="Indivisa Display Sans"/>
            </a:endParaRPr>
          </a:p>
        </p:txBody>
      </p: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7B22060E-4251-7ADC-5E99-42D7902B9017}"/>
              </a:ext>
            </a:extLst>
          </p:cNvPr>
          <p:cNvCxnSpPr>
            <a:cxnSpLocks/>
          </p:cNvCxnSpPr>
          <p:nvPr/>
        </p:nvCxnSpPr>
        <p:spPr>
          <a:xfrm>
            <a:off x="8756265" y="1790700"/>
            <a:ext cx="0" cy="7908309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pSp>
        <p:nvGrpSpPr>
          <p:cNvPr id="24" name="Grupo 23">
            <a:extLst>
              <a:ext uri="{FF2B5EF4-FFF2-40B4-BE49-F238E27FC236}">
                <a16:creationId xmlns:a16="http://schemas.microsoft.com/office/drawing/2014/main" id="{D27CCD86-3F5C-9766-EA27-C919521AAB4D}"/>
              </a:ext>
            </a:extLst>
          </p:cNvPr>
          <p:cNvGrpSpPr/>
          <p:nvPr/>
        </p:nvGrpSpPr>
        <p:grpSpPr>
          <a:xfrm>
            <a:off x="8603072" y="7633325"/>
            <a:ext cx="306387" cy="304800"/>
            <a:chOff x="6262201" y="4543621"/>
            <a:chExt cx="306387" cy="304800"/>
          </a:xfrm>
        </p:grpSpPr>
        <p:sp>
          <p:nvSpPr>
            <p:cNvPr id="25" name="Shape 4610">
              <a:extLst>
                <a:ext uri="{FF2B5EF4-FFF2-40B4-BE49-F238E27FC236}">
                  <a16:creationId xmlns:a16="http://schemas.microsoft.com/office/drawing/2014/main" id="{51771B5D-FE31-2520-8F63-171EA7B09E4D}"/>
                </a:ext>
              </a:extLst>
            </p:cNvPr>
            <p:cNvSpPr>
              <a:spLocks/>
            </p:cNvSpPr>
            <p:nvPr/>
          </p:nvSpPr>
          <p:spPr bwMode="auto">
            <a:xfrm>
              <a:off x="6262201" y="4543621"/>
              <a:ext cx="306387" cy="304800"/>
            </a:xfrm>
            <a:custGeom>
              <a:avLst/>
              <a:gdLst>
                <a:gd name="T0" fmla="*/ 61324 w 120000"/>
                <a:gd name="T1" fmla="*/ 0 h 120000"/>
                <a:gd name="T2" fmla="*/ 61324 w 120000"/>
                <a:gd name="T3" fmla="*/ 0 h 120000"/>
                <a:gd name="T4" fmla="*/ 0 w 120000"/>
                <a:gd name="T5" fmla="*/ 58485 h 120000"/>
                <a:gd name="T6" fmla="*/ 61324 w 120000"/>
                <a:gd name="T7" fmla="*/ 119810 h 120000"/>
                <a:gd name="T8" fmla="*/ 119810 w 120000"/>
                <a:gd name="T9" fmla="*/ 58485 h 120000"/>
                <a:gd name="T10" fmla="*/ 61324 w 120000"/>
                <a:gd name="T11" fmla="*/ 0 h 120000"/>
                <a:gd name="T12" fmla="*/ 61324 w 120000"/>
                <a:gd name="T13" fmla="*/ 111482 h 120000"/>
                <a:gd name="T14" fmla="*/ 61324 w 120000"/>
                <a:gd name="T15" fmla="*/ 111482 h 120000"/>
                <a:gd name="T16" fmla="*/ 8328 w 120000"/>
                <a:gd name="T17" fmla="*/ 58485 h 120000"/>
                <a:gd name="T18" fmla="*/ 61324 w 120000"/>
                <a:gd name="T19" fmla="*/ 8328 h 120000"/>
                <a:gd name="T20" fmla="*/ 111482 w 120000"/>
                <a:gd name="T21" fmla="*/ 58485 h 120000"/>
                <a:gd name="T22" fmla="*/ 61324 w 120000"/>
                <a:gd name="T23" fmla="*/ 111482 h 120000"/>
                <a:gd name="T24" fmla="*/ 86498 w 120000"/>
                <a:gd name="T25" fmla="*/ 41829 h 120000"/>
                <a:gd name="T26" fmla="*/ 86498 w 120000"/>
                <a:gd name="T27" fmla="*/ 41829 h 120000"/>
                <a:gd name="T28" fmla="*/ 61324 w 120000"/>
                <a:gd name="T29" fmla="*/ 69652 h 120000"/>
                <a:gd name="T30" fmla="*/ 33501 w 120000"/>
                <a:gd name="T31" fmla="*/ 41829 h 120000"/>
                <a:gd name="T32" fmla="*/ 28012 w 120000"/>
                <a:gd name="T33" fmla="*/ 41829 h 120000"/>
                <a:gd name="T34" fmla="*/ 28012 w 120000"/>
                <a:gd name="T35" fmla="*/ 47318 h 120000"/>
                <a:gd name="T36" fmla="*/ 55835 w 120000"/>
                <a:gd name="T37" fmla="*/ 75141 h 120000"/>
                <a:gd name="T38" fmla="*/ 61324 w 120000"/>
                <a:gd name="T39" fmla="*/ 77981 h 120000"/>
                <a:gd name="T40" fmla="*/ 64164 w 120000"/>
                <a:gd name="T41" fmla="*/ 75141 h 120000"/>
                <a:gd name="T42" fmla="*/ 91987 w 120000"/>
                <a:gd name="T43" fmla="*/ 47318 h 120000"/>
                <a:gd name="T44" fmla="*/ 91987 w 120000"/>
                <a:gd name="T45" fmla="*/ 41829 h 120000"/>
                <a:gd name="T46" fmla="*/ 86498 w 120000"/>
                <a:gd name="T47" fmla="*/ 41829 h 120000"/>
                <a:gd name="T48" fmla="*/ 0 w 120000"/>
                <a:gd name="T49" fmla="*/ 0 h 120000"/>
                <a:gd name="T50" fmla="*/ 120000 w 120000"/>
                <a:gd name="T51" fmla="*/ 120000 h 1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T48" t="T49" r="T50" b="T51"/>
              <a:pathLst>
                <a:path w="120000" h="120000" extrusionOk="0">
                  <a:moveTo>
                    <a:pt x="61324" y="0"/>
                  </a:moveTo>
                  <a:lnTo>
                    <a:pt x="61324" y="0"/>
                  </a:lnTo>
                  <a:cubicBezTo>
                    <a:pt x="28012" y="0"/>
                    <a:pt x="0" y="27823"/>
                    <a:pt x="0" y="58485"/>
                  </a:cubicBezTo>
                  <a:cubicBezTo>
                    <a:pt x="0" y="91798"/>
                    <a:pt x="28012" y="119810"/>
                    <a:pt x="61324" y="119810"/>
                  </a:cubicBezTo>
                  <a:cubicBezTo>
                    <a:pt x="91987" y="119810"/>
                    <a:pt x="119810" y="91798"/>
                    <a:pt x="119810" y="58485"/>
                  </a:cubicBezTo>
                  <a:cubicBezTo>
                    <a:pt x="119810" y="27823"/>
                    <a:pt x="91987" y="0"/>
                    <a:pt x="61324" y="0"/>
                  </a:cubicBezTo>
                  <a:close/>
                  <a:moveTo>
                    <a:pt x="61324" y="111482"/>
                  </a:moveTo>
                  <a:lnTo>
                    <a:pt x="61324" y="111482"/>
                  </a:lnTo>
                  <a:cubicBezTo>
                    <a:pt x="30662" y="111482"/>
                    <a:pt x="8328" y="89148"/>
                    <a:pt x="8328" y="58485"/>
                  </a:cubicBezTo>
                  <a:cubicBezTo>
                    <a:pt x="8328" y="30662"/>
                    <a:pt x="30662" y="8328"/>
                    <a:pt x="61324" y="8328"/>
                  </a:cubicBezTo>
                  <a:cubicBezTo>
                    <a:pt x="89148" y="8328"/>
                    <a:pt x="111482" y="30662"/>
                    <a:pt x="111482" y="58485"/>
                  </a:cubicBezTo>
                  <a:cubicBezTo>
                    <a:pt x="111482" y="89148"/>
                    <a:pt x="89148" y="111482"/>
                    <a:pt x="61324" y="111482"/>
                  </a:cubicBezTo>
                  <a:close/>
                  <a:moveTo>
                    <a:pt x="86498" y="41829"/>
                  </a:moveTo>
                  <a:lnTo>
                    <a:pt x="86498" y="41829"/>
                  </a:lnTo>
                  <a:cubicBezTo>
                    <a:pt x="61324" y="69652"/>
                    <a:pt x="61324" y="69652"/>
                    <a:pt x="61324" y="69652"/>
                  </a:cubicBezTo>
                  <a:cubicBezTo>
                    <a:pt x="33501" y="41829"/>
                    <a:pt x="33501" y="41829"/>
                    <a:pt x="33501" y="41829"/>
                  </a:cubicBezTo>
                  <a:cubicBezTo>
                    <a:pt x="33501" y="41829"/>
                    <a:pt x="30662" y="41829"/>
                    <a:pt x="28012" y="41829"/>
                  </a:cubicBezTo>
                  <a:cubicBezTo>
                    <a:pt x="28012" y="44479"/>
                    <a:pt x="28012" y="47318"/>
                    <a:pt x="28012" y="47318"/>
                  </a:cubicBezTo>
                  <a:cubicBezTo>
                    <a:pt x="55835" y="75141"/>
                    <a:pt x="55835" y="75141"/>
                    <a:pt x="55835" y="75141"/>
                  </a:cubicBezTo>
                  <a:cubicBezTo>
                    <a:pt x="58675" y="77981"/>
                    <a:pt x="58675" y="77981"/>
                    <a:pt x="61324" y="77981"/>
                  </a:cubicBezTo>
                  <a:cubicBezTo>
                    <a:pt x="61324" y="77981"/>
                    <a:pt x="64164" y="77981"/>
                    <a:pt x="64164" y="75141"/>
                  </a:cubicBezTo>
                  <a:cubicBezTo>
                    <a:pt x="91987" y="47318"/>
                    <a:pt x="91987" y="47318"/>
                    <a:pt x="91987" y="47318"/>
                  </a:cubicBezTo>
                  <a:cubicBezTo>
                    <a:pt x="94826" y="47318"/>
                    <a:pt x="94826" y="44479"/>
                    <a:pt x="91987" y="41829"/>
                  </a:cubicBezTo>
                  <a:cubicBezTo>
                    <a:pt x="91987" y="41829"/>
                    <a:pt x="89148" y="41829"/>
                    <a:pt x="86498" y="41829"/>
                  </a:cubicBezTo>
                  <a:close/>
                </a:path>
              </a:pathLst>
            </a:custGeom>
            <a:solidFill>
              <a:srgbClr val="28356E"/>
            </a:solidFill>
            <a:ln>
              <a:noFill/>
            </a:ln>
          </p:spPr>
          <p:txBody>
            <a:bodyPr lIns="45713" tIns="22850" rIns="45713" bIns="22850" anchor="ctr"/>
            <a:lstStyle/>
            <a:p>
              <a:endParaRPr lang="es-MX"/>
            </a:p>
          </p:txBody>
        </p:sp>
        <p:sp>
          <p:nvSpPr>
            <p:cNvPr id="26" name="Elipse 25">
              <a:extLst>
                <a:ext uri="{FF2B5EF4-FFF2-40B4-BE49-F238E27FC236}">
                  <a16:creationId xmlns:a16="http://schemas.microsoft.com/office/drawing/2014/main" id="{5FEA83BE-23EB-9C91-E3C5-ECD3FB89C6C6}"/>
                </a:ext>
              </a:extLst>
            </p:cNvPr>
            <p:cNvSpPr/>
            <p:nvPr/>
          </p:nvSpPr>
          <p:spPr>
            <a:xfrm>
              <a:off x="6285794" y="4566421"/>
              <a:ext cx="259200" cy="259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27" name="Grupo 26">
            <a:extLst>
              <a:ext uri="{FF2B5EF4-FFF2-40B4-BE49-F238E27FC236}">
                <a16:creationId xmlns:a16="http://schemas.microsoft.com/office/drawing/2014/main" id="{7D441257-D312-A7C8-0FC5-448BA3D14F71}"/>
              </a:ext>
            </a:extLst>
          </p:cNvPr>
          <p:cNvGrpSpPr/>
          <p:nvPr/>
        </p:nvGrpSpPr>
        <p:grpSpPr>
          <a:xfrm>
            <a:off x="8603072" y="8979642"/>
            <a:ext cx="306387" cy="304800"/>
            <a:chOff x="6262201" y="4543621"/>
            <a:chExt cx="306387" cy="304800"/>
          </a:xfrm>
        </p:grpSpPr>
        <p:sp>
          <p:nvSpPr>
            <p:cNvPr id="28" name="Shape 4610">
              <a:extLst>
                <a:ext uri="{FF2B5EF4-FFF2-40B4-BE49-F238E27FC236}">
                  <a16:creationId xmlns:a16="http://schemas.microsoft.com/office/drawing/2014/main" id="{34B94317-C88C-66DC-C103-25A7414CBC5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62201" y="4543621"/>
              <a:ext cx="306387" cy="304800"/>
            </a:xfrm>
            <a:custGeom>
              <a:avLst/>
              <a:gdLst>
                <a:gd name="T0" fmla="*/ 61324 w 120000"/>
                <a:gd name="T1" fmla="*/ 0 h 120000"/>
                <a:gd name="T2" fmla="*/ 61324 w 120000"/>
                <a:gd name="T3" fmla="*/ 0 h 120000"/>
                <a:gd name="T4" fmla="*/ 0 w 120000"/>
                <a:gd name="T5" fmla="*/ 58485 h 120000"/>
                <a:gd name="T6" fmla="*/ 61324 w 120000"/>
                <a:gd name="T7" fmla="*/ 119810 h 120000"/>
                <a:gd name="T8" fmla="*/ 119810 w 120000"/>
                <a:gd name="T9" fmla="*/ 58485 h 120000"/>
                <a:gd name="T10" fmla="*/ 61324 w 120000"/>
                <a:gd name="T11" fmla="*/ 0 h 120000"/>
                <a:gd name="T12" fmla="*/ 61324 w 120000"/>
                <a:gd name="T13" fmla="*/ 111482 h 120000"/>
                <a:gd name="T14" fmla="*/ 61324 w 120000"/>
                <a:gd name="T15" fmla="*/ 111482 h 120000"/>
                <a:gd name="T16" fmla="*/ 8328 w 120000"/>
                <a:gd name="T17" fmla="*/ 58485 h 120000"/>
                <a:gd name="T18" fmla="*/ 61324 w 120000"/>
                <a:gd name="T19" fmla="*/ 8328 h 120000"/>
                <a:gd name="T20" fmla="*/ 111482 w 120000"/>
                <a:gd name="T21" fmla="*/ 58485 h 120000"/>
                <a:gd name="T22" fmla="*/ 61324 w 120000"/>
                <a:gd name="T23" fmla="*/ 111482 h 120000"/>
                <a:gd name="T24" fmla="*/ 86498 w 120000"/>
                <a:gd name="T25" fmla="*/ 41829 h 120000"/>
                <a:gd name="T26" fmla="*/ 86498 w 120000"/>
                <a:gd name="T27" fmla="*/ 41829 h 120000"/>
                <a:gd name="T28" fmla="*/ 61324 w 120000"/>
                <a:gd name="T29" fmla="*/ 69652 h 120000"/>
                <a:gd name="T30" fmla="*/ 33501 w 120000"/>
                <a:gd name="T31" fmla="*/ 41829 h 120000"/>
                <a:gd name="T32" fmla="*/ 28012 w 120000"/>
                <a:gd name="T33" fmla="*/ 41829 h 120000"/>
                <a:gd name="T34" fmla="*/ 28012 w 120000"/>
                <a:gd name="T35" fmla="*/ 47318 h 120000"/>
                <a:gd name="T36" fmla="*/ 55835 w 120000"/>
                <a:gd name="T37" fmla="*/ 75141 h 120000"/>
                <a:gd name="T38" fmla="*/ 61324 w 120000"/>
                <a:gd name="T39" fmla="*/ 77981 h 120000"/>
                <a:gd name="T40" fmla="*/ 64164 w 120000"/>
                <a:gd name="T41" fmla="*/ 75141 h 120000"/>
                <a:gd name="T42" fmla="*/ 91987 w 120000"/>
                <a:gd name="T43" fmla="*/ 47318 h 120000"/>
                <a:gd name="T44" fmla="*/ 91987 w 120000"/>
                <a:gd name="T45" fmla="*/ 41829 h 120000"/>
                <a:gd name="T46" fmla="*/ 86498 w 120000"/>
                <a:gd name="T47" fmla="*/ 41829 h 120000"/>
                <a:gd name="T48" fmla="*/ 0 w 120000"/>
                <a:gd name="T49" fmla="*/ 0 h 120000"/>
                <a:gd name="T50" fmla="*/ 120000 w 120000"/>
                <a:gd name="T51" fmla="*/ 120000 h 1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T48" t="T49" r="T50" b="T51"/>
              <a:pathLst>
                <a:path w="120000" h="120000" extrusionOk="0">
                  <a:moveTo>
                    <a:pt x="61324" y="0"/>
                  </a:moveTo>
                  <a:lnTo>
                    <a:pt x="61324" y="0"/>
                  </a:lnTo>
                  <a:cubicBezTo>
                    <a:pt x="28012" y="0"/>
                    <a:pt x="0" y="27823"/>
                    <a:pt x="0" y="58485"/>
                  </a:cubicBezTo>
                  <a:cubicBezTo>
                    <a:pt x="0" y="91798"/>
                    <a:pt x="28012" y="119810"/>
                    <a:pt x="61324" y="119810"/>
                  </a:cubicBezTo>
                  <a:cubicBezTo>
                    <a:pt x="91987" y="119810"/>
                    <a:pt x="119810" y="91798"/>
                    <a:pt x="119810" y="58485"/>
                  </a:cubicBezTo>
                  <a:cubicBezTo>
                    <a:pt x="119810" y="27823"/>
                    <a:pt x="91987" y="0"/>
                    <a:pt x="61324" y="0"/>
                  </a:cubicBezTo>
                  <a:close/>
                  <a:moveTo>
                    <a:pt x="61324" y="111482"/>
                  </a:moveTo>
                  <a:lnTo>
                    <a:pt x="61324" y="111482"/>
                  </a:lnTo>
                  <a:cubicBezTo>
                    <a:pt x="30662" y="111482"/>
                    <a:pt x="8328" y="89148"/>
                    <a:pt x="8328" y="58485"/>
                  </a:cubicBezTo>
                  <a:cubicBezTo>
                    <a:pt x="8328" y="30662"/>
                    <a:pt x="30662" y="8328"/>
                    <a:pt x="61324" y="8328"/>
                  </a:cubicBezTo>
                  <a:cubicBezTo>
                    <a:pt x="89148" y="8328"/>
                    <a:pt x="111482" y="30662"/>
                    <a:pt x="111482" y="58485"/>
                  </a:cubicBezTo>
                  <a:cubicBezTo>
                    <a:pt x="111482" y="89148"/>
                    <a:pt x="89148" y="111482"/>
                    <a:pt x="61324" y="111482"/>
                  </a:cubicBezTo>
                  <a:close/>
                  <a:moveTo>
                    <a:pt x="86498" y="41829"/>
                  </a:moveTo>
                  <a:lnTo>
                    <a:pt x="86498" y="41829"/>
                  </a:lnTo>
                  <a:cubicBezTo>
                    <a:pt x="61324" y="69652"/>
                    <a:pt x="61324" y="69652"/>
                    <a:pt x="61324" y="69652"/>
                  </a:cubicBezTo>
                  <a:cubicBezTo>
                    <a:pt x="33501" y="41829"/>
                    <a:pt x="33501" y="41829"/>
                    <a:pt x="33501" y="41829"/>
                  </a:cubicBezTo>
                  <a:cubicBezTo>
                    <a:pt x="33501" y="41829"/>
                    <a:pt x="30662" y="41829"/>
                    <a:pt x="28012" y="41829"/>
                  </a:cubicBezTo>
                  <a:cubicBezTo>
                    <a:pt x="28012" y="44479"/>
                    <a:pt x="28012" y="47318"/>
                    <a:pt x="28012" y="47318"/>
                  </a:cubicBezTo>
                  <a:cubicBezTo>
                    <a:pt x="55835" y="75141"/>
                    <a:pt x="55835" y="75141"/>
                    <a:pt x="55835" y="75141"/>
                  </a:cubicBezTo>
                  <a:cubicBezTo>
                    <a:pt x="58675" y="77981"/>
                    <a:pt x="58675" y="77981"/>
                    <a:pt x="61324" y="77981"/>
                  </a:cubicBezTo>
                  <a:cubicBezTo>
                    <a:pt x="61324" y="77981"/>
                    <a:pt x="64164" y="77981"/>
                    <a:pt x="64164" y="75141"/>
                  </a:cubicBezTo>
                  <a:cubicBezTo>
                    <a:pt x="91987" y="47318"/>
                    <a:pt x="91987" y="47318"/>
                    <a:pt x="91987" y="47318"/>
                  </a:cubicBezTo>
                  <a:cubicBezTo>
                    <a:pt x="94826" y="47318"/>
                    <a:pt x="94826" y="44479"/>
                    <a:pt x="91987" y="41829"/>
                  </a:cubicBezTo>
                  <a:cubicBezTo>
                    <a:pt x="91987" y="41829"/>
                    <a:pt x="89148" y="41829"/>
                    <a:pt x="86498" y="41829"/>
                  </a:cubicBezTo>
                  <a:close/>
                </a:path>
              </a:pathLst>
            </a:custGeom>
            <a:solidFill>
              <a:srgbClr val="28356E"/>
            </a:solidFill>
            <a:ln>
              <a:noFill/>
            </a:ln>
          </p:spPr>
          <p:txBody>
            <a:bodyPr lIns="45713" tIns="22850" rIns="45713" bIns="22850" anchor="ctr"/>
            <a:lstStyle/>
            <a:p>
              <a:endParaRPr lang="es-MX"/>
            </a:p>
          </p:txBody>
        </p:sp>
        <p:sp>
          <p:nvSpPr>
            <p:cNvPr id="29" name="Elipse 28">
              <a:extLst>
                <a:ext uri="{FF2B5EF4-FFF2-40B4-BE49-F238E27FC236}">
                  <a16:creationId xmlns:a16="http://schemas.microsoft.com/office/drawing/2014/main" id="{5DAD1EC0-B30F-CD85-AA85-A6F563F3A4A5}"/>
                </a:ext>
              </a:extLst>
            </p:cNvPr>
            <p:cNvSpPr/>
            <p:nvPr/>
          </p:nvSpPr>
          <p:spPr>
            <a:xfrm>
              <a:off x="6285794" y="4566421"/>
              <a:ext cx="259200" cy="259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30" name="Grupo 29">
            <a:extLst>
              <a:ext uri="{FF2B5EF4-FFF2-40B4-BE49-F238E27FC236}">
                <a16:creationId xmlns:a16="http://schemas.microsoft.com/office/drawing/2014/main" id="{9D1C3A3A-FC8C-A4A7-F5B4-4FBFCBFA2C97}"/>
              </a:ext>
            </a:extLst>
          </p:cNvPr>
          <p:cNvGrpSpPr/>
          <p:nvPr/>
        </p:nvGrpSpPr>
        <p:grpSpPr>
          <a:xfrm>
            <a:off x="8603072" y="2248053"/>
            <a:ext cx="306387" cy="304800"/>
            <a:chOff x="6262201" y="4543621"/>
            <a:chExt cx="306387" cy="304800"/>
          </a:xfrm>
        </p:grpSpPr>
        <p:sp>
          <p:nvSpPr>
            <p:cNvPr id="31" name="Shape 4610">
              <a:extLst>
                <a:ext uri="{FF2B5EF4-FFF2-40B4-BE49-F238E27FC236}">
                  <a16:creationId xmlns:a16="http://schemas.microsoft.com/office/drawing/2014/main" id="{B9B167B1-CF29-3027-B09C-B412087E2AF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62201" y="4543621"/>
              <a:ext cx="306387" cy="304800"/>
            </a:xfrm>
            <a:custGeom>
              <a:avLst/>
              <a:gdLst>
                <a:gd name="T0" fmla="*/ 61324 w 120000"/>
                <a:gd name="T1" fmla="*/ 0 h 120000"/>
                <a:gd name="T2" fmla="*/ 61324 w 120000"/>
                <a:gd name="T3" fmla="*/ 0 h 120000"/>
                <a:gd name="T4" fmla="*/ 0 w 120000"/>
                <a:gd name="T5" fmla="*/ 58485 h 120000"/>
                <a:gd name="T6" fmla="*/ 61324 w 120000"/>
                <a:gd name="T7" fmla="*/ 119810 h 120000"/>
                <a:gd name="T8" fmla="*/ 119810 w 120000"/>
                <a:gd name="T9" fmla="*/ 58485 h 120000"/>
                <a:gd name="T10" fmla="*/ 61324 w 120000"/>
                <a:gd name="T11" fmla="*/ 0 h 120000"/>
                <a:gd name="T12" fmla="*/ 61324 w 120000"/>
                <a:gd name="T13" fmla="*/ 111482 h 120000"/>
                <a:gd name="T14" fmla="*/ 61324 w 120000"/>
                <a:gd name="T15" fmla="*/ 111482 h 120000"/>
                <a:gd name="T16" fmla="*/ 8328 w 120000"/>
                <a:gd name="T17" fmla="*/ 58485 h 120000"/>
                <a:gd name="T18" fmla="*/ 61324 w 120000"/>
                <a:gd name="T19" fmla="*/ 8328 h 120000"/>
                <a:gd name="T20" fmla="*/ 111482 w 120000"/>
                <a:gd name="T21" fmla="*/ 58485 h 120000"/>
                <a:gd name="T22" fmla="*/ 61324 w 120000"/>
                <a:gd name="T23" fmla="*/ 111482 h 120000"/>
                <a:gd name="T24" fmla="*/ 86498 w 120000"/>
                <a:gd name="T25" fmla="*/ 41829 h 120000"/>
                <a:gd name="T26" fmla="*/ 86498 w 120000"/>
                <a:gd name="T27" fmla="*/ 41829 h 120000"/>
                <a:gd name="T28" fmla="*/ 61324 w 120000"/>
                <a:gd name="T29" fmla="*/ 69652 h 120000"/>
                <a:gd name="T30" fmla="*/ 33501 w 120000"/>
                <a:gd name="T31" fmla="*/ 41829 h 120000"/>
                <a:gd name="T32" fmla="*/ 28012 w 120000"/>
                <a:gd name="T33" fmla="*/ 41829 h 120000"/>
                <a:gd name="T34" fmla="*/ 28012 w 120000"/>
                <a:gd name="T35" fmla="*/ 47318 h 120000"/>
                <a:gd name="T36" fmla="*/ 55835 w 120000"/>
                <a:gd name="T37" fmla="*/ 75141 h 120000"/>
                <a:gd name="T38" fmla="*/ 61324 w 120000"/>
                <a:gd name="T39" fmla="*/ 77981 h 120000"/>
                <a:gd name="T40" fmla="*/ 64164 w 120000"/>
                <a:gd name="T41" fmla="*/ 75141 h 120000"/>
                <a:gd name="T42" fmla="*/ 91987 w 120000"/>
                <a:gd name="T43" fmla="*/ 47318 h 120000"/>
                <a:gd name="T44" fmla="*/ 91987 w 120000"/>
                <a:gd name="T45" fmla="*/ 41829 h 120000"/>
                <a:gd name="T46" fmla="*/ 86498 w 120000"/>
                <a:gd name="T47" fmla="*/ 41829 h 120000"/>
                <a:gd name="T48" fmla="*/ 0 w 120000"/>
                <a:gd name="T49" fmla="*/ 0 h 120000"/>
                <a:gd name="T50" fmla="*/ 120000 w 120000"/>
                <a:gd name="T51" fmla="*/ 120000 h 1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T48" t="T49" r="T50" b="T51"/>
              <a:pathLst>
                <a:path w="120000" h="120000" extrusionOk="0">
                  <a:moveTo>
                    <a:pt x="61324" y="0"/>
                  </a:moveTo>
                  <a:lnTo>
                    <a:pt x="61324" y="0"/>
                  </a:lnTo>
                  <a:cubicBezTo>
                    <a:pt x="28012" y="0"/>
                    <a:pt x="0" y="27823"/>
                    <a:pt x="0" y="58485"/>
                  </a:cubicBezTo>
                  <a:cubicBezTo>
                    <a:pt x="0" y="91798"/>
                    <a:pt x="28012" y="119810"/>
                    <a:pt x="61324" y="119810"/>
                  </a:cubicBezTo>
                  <a:cubicBezTo>
                    <a:pt x="91987" y="119810"/>
                    <a:pt x="119810" y="91798"/>
                    <a:pt x="119810" y="58485"/>
                  </a:cubicBezTo>
                  <a:cubicBezTo>
                    <a:pt x="119810" y="27823"/>
                    <a:pt x="91987" y="0"/>
                    <a:pt x="61324" y="0"/>
                  </a:cubicBezTo>
                  <a:close/>
                  <a:moveTo>
                    <a:pt x="61324" y="111482"/>
                  </a:moveTo>
                  <a:lnTo>
                    <a:pt x="61324" y="111482"/>
                  </a:lnTo>
                  <a:cubicBezTo>
                    <a:pt x="30662" y="111482"/>
                    <a:pt x="8328" y="89148"/>
                    <a:pt x="8328" y="58485"/>
                  </a:cubicBezTo>
                  <a:cubicBezTo>
                    <a:pt x="8328" y="30662"/>
                    <a:pt x="30662" y="8328"/>
                    <a:pt x="61324" y="8328"/>
                  </a:cubicBezTo>
                  <a:cubicBezTo>
                    <a:pt x="89148" y="8328"/>
                    <a:pt x="111482" y="30662"/>
                    <a:pt x="111482" y="58485"/>
                  </a:cubicBezTo>
                  <a:cubicBezTo>
                    <a:pt x="111482" y="89148"/>
                    <a:pt x="89148" y="111482"/>
                    <a:pt x="61324" y="111482"/>
                  </a:cubicBezTo>
                  <a:close/>
                  <a:moveTo>
                    <a:pt x="86498" y="41829"/>
                  </a:moveTo>
                  <a:lnTo>
                    <a:pt x="86498" y="41829"/>
                  </a:lnTo>
                  <a:cubicBezTo>
                    <a:pt x="61324" y="69652"/>
                    <a:pt x="61324" y="69652"/>
                    <a:pt x="61324" y="69652"/>
                  </a:cubicBezTo>
                  <a:cubicBezTo>
                    <a:pt x="33501" y="41829"/>
                    <a:pt x="33501" y="41829"/>
                    <a:pt x="33501" y="41829"/>
                  </a:cubicBezTo>
                  <a:cubicBezTo>
                    <a:pt x="33501" y="41829"/>
                    <a:pt x="30662" y="41829"/>
                    <a:pt x="28012" y="41829"/>
                  </a:cubicBezTo>
                  <a:cubicBezTo>
                    <a:pt x="28012" y="44479"/>
                    <a:pt x="28012" y="47318"/>
                    <a:pt x="28012" y="47318"/>
                  </a:cubicBezTo>
                  <a:cubicBezTo>
                    <a:pt x="55835" y="75141"/>
                    <a:pt x="55835" y="75141"/>
                    <a:pt x="55835" y="75141"/>
                  </a:cubicBezTo>
                  <a:cubicBezTo>
                    <a:pt x="58675" y="77981"/>
                    <a:pt x="58675" y="77981"/>
                    <a:pt x="61324" y="77981"/>
                  </a:cubicBezTo>
                  <a:cubicBezTo>
                    <a:pt x="61324" y="77981"/>
                    <a:pt x="64164" y="77981"/>
                    <a:pt x="64164" y="75141"/>
                  </a:cubicBezTo>
                  <a:cubicBezTo>
                    <a:pt x="91987" y="47318"/>
                    <a:pt x="91987" y="47318"/>
                    <a:pt x="91987" y="47318"/>
                  </a:cubicBezTo>
                  <a:cubicBezTo>
                    <a:pt x="94826" y="47318"/>
                    <a:pt x="94826" y="44479"/>
                    <a:pt x="91987" y="41829"/>
                  </a:cubicBezTo>
                  <a:cubicBezTo>
                    <a:pt x="91987" y="41829"/>
                    <a:pt x="89148" y="41829"/>
                    <a:pt x="86498" y="41829"/>
                  </a:cubicBezTo>
                  <a:close/>
                </a:path>
              </a:pathLst>
            </a:custGeom>
            <a:solidFill>
              <a:srgbClr val="28356E"/>
            </a:solidFill>
            <a:ln>
              <a:noFill/>
            </a:ln>
          </p:spPr>
          <p:txBody>
            <a:bodyPr lIns="45713" tIns="22850" rIns="45713" bIns="22850" anchor="ctr"/>
            <a:lstStyle/>
            <a:p>
              <a:endParaRPr lang="es-MX"/>
            </a:p>
          </p:txBody>
        </p:sp>
        <p:sp>
          <p:nvSpPr>
            <p:cNvPr id="32" name="Elipse 31">
              <a:extLst>
                <a:ext uri="{FF2B5EF4-FFF2-40B4-BE49-F238E27FC236}">
                  <a16:creationId xmlns:a16="http://schemas.microsoft.com/office/drawing/2014/main" id="{7A90AC81-09B0-F637-AA74-5FD61310C625}"/>
                </a:ext>
              </a:extLst>
            </p:cNvPr>
            <p:cNvSpPr/>
            <p:nvPr/>
          </p:nvSpPr>
          <p:spPr>
            <a:xfrm>
              <a:off x="6285794" y="4566421"/>
              <a:ext cx="259200" cy="259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33" name="Grupo 32">
            <a:extLst>
              <a:ext uri="{FF2B5EF4-FFF2-40B4-BE49-F238E27FC236}">
                <a16:creationId xmlns:a16="http://schemas.microsoft.com/office/drawing/2014/main" id="{1D569D54-57DD-EAF6-92A1-9CCBA73B77E5}"/>
              </a:ext>
            </a:extLst>
          </p:cNvPr>
          <p:cNvGrpSpPr/>
          <p:nvPr/>
        </p:nvGrpSpPr>
        <p:grpSpPr>
          <a:xfrm>
            <a:off x="8603072" y="3594371"/>
            <a:ext cx="306387" cy="304800"/>
            <a:chOff x="6262201" y="4543621"/>
            <a:chExt cx="306387" cy="304800"/>
          </a:xfrm>
        </p:grpSpPr>
        <p:sp>
          <p:nvSpPr>
            <p:cNvPr id="34" name="Shape 4610">
              <a:extLst>
                <a:ext uri="{FF2B5EF4-FFF2-40B4-BE49-F238E27FC236}">
                  <a16:creationId xmlns:a16="http://schemas.microsoft.com/office/drawing/2014/main" id="{6C318B19-1BCD-E449-5C48-82BF1A9CB77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62201" y="4543621"/>
              <a:ext cx="306387" cy="304800"/>
            </a:xfrm>
            <a:custGeom>
              <a:avLst/>
              <a:gdLst>
                <a:gd name="T0" fmla="*/ 61324 w 120000"/>
                <a:gd name="T1" fmla="*/ 0 h 120000"/>
                <a:gd name="T2" fmla="*/ 61324 w 120000"/>
                <a:gd name="T3" fmla="*/ 0 h 120000"/>
                <a:gd name="T4" fmla="*/ 0 w 120000"/>
                <a:gd name="T5" fmla="*/ 58485 h 120000"/>
                <a:gd name="T6" fmla="*/ 61324 w 120000"/>
                <a:gd name="T7" fmla="*/ 119810 h 120000"/>
                <a:gd name="T8" fmla="*/ 119810 w 120000"/>
                <a:gd name="T9" fmla="*/ 58485 h 120000"/>
                <a:gd name="T10" fmla="*/ 61324 w 120000"/>
                <a:gd name="T11" fmla="*/ 0 h 120000"/>
                <a:gd name="T12" fmla="*/ 61324 w 120000"/>
                <a:gd name="T13" fmla="*/ 111482 h 120000"/>
                <a:gd name="T14" fmla="*/ 61324 w 120000"/>
                <a:gd name="T15" fmla="*/ 111482 h 120000"/>
                <a:gd name="T16" fmla="*/ 8328 w 120000"/>
                <a:gd name="T17" fmla="*/ 58485 h 120000"/>
                <a:gd name="T18" fmla="*/ 61324 w 120000"/>
                <a:gd name="T19" fmla="*/ 8328 h 120000"/>
                <a:gd name="T20" fmla="*/ 111482 w 120000"/>
                <a:gd name="T21" fmla="*/ 58485 h 120000"/>
                <a:gd name="T22" fmla="*/ 61324 w 120000"/>
                <a:gd name="T23" fmla="*/ 111482 h 120000"/>
                <a:gd name="T24" fmla="*/ 86498 w 120000"/>
                <a:gd name="T25" fmla="*/ 41829 h 120000"/>
                <a:gd name="T26" fmla="*/ 86498 w 120000"/>
                <a:gd name="T27" fmla="*/ 41829 h 120000"/>
                <a:gd name="T28" fmla="*/ 61324 w 120000"/>
                <a:gd name="T29" fmla="*/ 69652 h 120000"/>
                <a:gd name="T30" fmla="*/ 33501 w 120000"/>
                <a:gd name="T31" fmla="*/ 41829 h 120000"/>
                <a:gd name="T32" fmla="*/ 28012 w 120000"/>
                <a:gd name="T33" fmla="*/ 41829 h 120000"/>
                <a:gd name="T34" fmla="*/ 28012 w 120000"/>
                <a:gd name="T35" fmla="*/ 47318 h 120000"/>
                <a:gd name="T36" fmla="*/ 55835 w 120000"/>
                <a:gd name="T37" fmla="*/ 75141 h 120000"/>
                <a:gd name="T38" fmla="*/ 61324 w 120000"/>
                <a:gd name="T39" fmla="*/ 77981 h 120000"/>
                <a:gd name="T40" fmla="*/ 64164 w 120000"/>
                <a:gd name="T41" fmla="*/ 75141 h 120000"/>
                <a:gd name="T42" fmla="*/ 91987 w 120000"/>
                <a:gd name="T43" fmla="*/ 47318 h 120000"/>
                <a:gd name="T44" fmla="*/ 91987 w 120000"/>
                <a:gd name="T45" fmla="*/ 41829 h 120000"/>
                <a:gd name="T46" fmla="*/ 86498 w 120000"/>
                <a:gd name="T47" fmla="*/ 41829 h 120000"/>
                <a:gd name="T48" fmla="*/ 0 w 120000"/>
                <a:gd name="T49" fmla="*/ 0 h 120000"/>
                <a:gd name="T50" fmla="*/ 120000 w 120000"/>
                <a:gd name="T51" fmla="*/ 120000 h 1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T48" t="T49" r="T50" b="T51"/>
              <a:pathLst>
                <a:path w="120000" h="120000" extrusionOk="0">
                  <a:moveTo>
                    <a:pt x="61324" y="0"/>
                  </a:moveTo>
                  <a:lnTo>
                    <a:pt x="61324" y="0"/>
                  </a:lnTo>
                  <a:cubicBezTo>
                    <a:pt x="28012" y="0"/>
                    <a:pt x="0" y="27823"/>
                    <a:pt x="0" y="58485"/>
                  </a:cubicBezTo>
                  <a:cubicBezTo>
                    <a:pt x="0" y="91798"/>
                    <a:pt x="28012" y="119810"/>
                    <a:pt x="61324" y="119810"/>
                  </a:cubicBezTo>
                  <a:cubicBezTo>
                    <a:pt x="91987" y="119810"/>
                    <a:pt x="119810" y="91798"/>
                    <a:pt x="119810" y="58485"/>
                  </a:cubicBezTo>
                  <a:cubicBezTo>
                    <a:pt x="119810" y="27823"/>
                    <a:pt x="91987" y="0"/>
                    <a:pt x="61324" y="0"/>
                  </a:cubicBezTo>
                  <a:close/>
                  <a:moveTo>
                    <a:pt x="61324" y="111482"/>
                  </a:moveTo>
                  <a:lnTo>
                    <a:pt x="61324" y="111482"/>
                  </a:lnTo>
                  <a:cubicBezTo>
                    <a:pt x="30662" y="111482"/>
                    <a:pt x="8328" y="89148"/>
                    <a:pt x="8328" y="58485"/>
                  </a:cubicBezTo>
                  <a:cubicBezTo>
                    <a:pt x="8328" y="30662"/>
                    <a:pt x="30662" y="8328"/>
                    <a:pt x="61324" y="8328"/>
                  </a:cubicBezTo>
                  <a:cubicBezTo>
                    <a:pt x="89148" y="8328"/>
                    <a:pt x="111482" y="30662"/>
                    <a:pt x="111482" y="58485"/>
                  </a:cubicBezTo>
                  <a:cubicBezTo>
                    <a:pt x="111482" y="89148"/>
                    <a:pt x="89148" y="111482"/>
                    <a:pt x="61324" y="111482"/>
                  </a:cubicBezTo>
                  <a:close/>
                  <a:moveTo>
                    <a:pt x="86498" y="41829"/>
                  </a:moveTo>
                  <a:lnTo>
                    <a:pt x="86498" y="41829"/>
                  </a:lnTo>
                  <a:cubicBezTo>
                    <a:pt x="61324" y="69652"/>
                    <a:pt x="61324" y="69652"/>
                    <a:pt x="61324" y="69652"/>
                  </a:cubicBezTo>
                  <a:cubicBezTo>
                    <a:pt x="33501" y="41829"/>
                    <a:pt x="33501" y="41829"/>
                    <a:pt x="33501" y="41829"/>
                  </a:cubicBezTo>
                  <a:cubicBezTo>
                    <a:pt x="33501" y="41829"/>
                    <a:pt x="30662" y="41829"/>
                    <a:pt x="28012" y="41829"/>
                  </a:cubicBezTo>
                  <a:cubicBezTo>
                    <a:pt x="28012" y="44479"/>
                    <a:pt x="28012" y="47318"/>
                    <a:pt x="28012" y="47318"/>
                  </a:cubicBezTo>
                  <a:cubicBezTo>
                    <a:pt x="55835" y="75141"/>
                    <a:pt x="55835" y="75141"/>
                    <a:pt x="55835" y="75141"/>
                  </a:cubicBezTo>
                  <a:cubicBezTo>
                    <a:pt x="58675" y="77981"/>
                    <a:pt x="58675" y="77981"/>
                    <a:pt x="61324" y="77981"/>
                  </a:cubicBezTo>
                  <a:cubicBezTo>
                    <a:pt x="61324" y="77981"/>
                    <a:pt x="64164" y="77981"/>
                    <a:pt x="64164" y="75141"/>
                  </a:cubicBezTo>
                  <a:cubicBezTo>
                    <a:pt x="91987" y="47318"/>
                    <a:pt x="91987" y="47318"/>
                    <a:pt x="91987" y="47318"/>
                  </a:cubicBezTo>
                  <a:cubicBezTo>
                    <a:pt x="94826" y="47318"/>
                    <a:pt x="94826" y="44479"/>
                    <a:pt x="91987" y="41829"/>
                  </a:cubicBezTo>
                  <a:cubicBezTo>
                    <a:pt x="91987" y="41829"/>
                    <a:pt x="89148" y="41829"/>
                    <a:pt x="86498" y="41829"/>
                  </a:cubicBezTo>
                  <a:close/>
                </a:path>
              </a:pathLst>
            </a:custGeom>
            <a:solidFill>
              <a:srgbClr val="28356E"/>
            </a:solidFill>
            <a:ln>
              <a:noFill/>
            </a:ln>
          </p:spPr>
          <p:txBody>
            <a:bodyPr lIns="45713" tIns="22850" rIns="45713" bIns="22850" anchor="ctr"/>
            <a:lstStyle/>
            <a:p>
              <a:endParaRPr lang="es-MX"/>
            </a:p>
          </p:txBody>
        </p:sp>
        <p:sp>
          <p:nvSpPr>
            <p:cNvPr id="35" name="Elipse 34">
              <a:extLst>
                <a:ext uri="{FF2B5EF4-FFF2-40B4-BE49-F238E27FC236}">
                  <a16:creationId xmlns:a16="http://schemas.microsoft.com/office/drawing/2014/main" id="{FDF9C44A-F4E7-7BCB-1E81-9DEE6E733D67}"/>
                </a:ext>
              </a:extLst>
            </p:cNvPr>
            <p:cNvSpPr/>
            <p:nvPr/>
          </p:nvSpPr>
          <p:spPr>
            <a:xfrm>
              <a:off x="6285794" y="4566421"/>
              <a:ext cx="259200" cy="259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36" name="Grupo 35">
            <a:extLst>
              <a:ext uri="{FF2B5EF4-FFF2-40B4-BE49-F238E27FC236}">
                <a16:creationId xmlns:a16="http://schemas.microsoft.com/office/drawing/2014/main" id="{4E40AD20-9128-1B8F-4840-3BDB5B9A8917}"/>
              </a:ext>
            </a:extLst>
          </p:cNvPr>
          <p:cNvGrpSpPr/>
          <p:nvPr/>
        </p:nvGrpSpPr>
        <p:grpSpPr>
          <a:xfrm>
            <a:off x="8603072" y="4940689"/>
            <a:ext cx="306387" cy="304800"/>
            <a:chOff x="6262201" y="4543621"/>
            <a:chExt cx="306387" cy="304800"/>
          </a:xfrm>
        </p:grpSpPr>
        <p:sp>
          <p:nvSpPr>
            <p:cNvPr id="37" name="Shape 4610">
              <a:extLst>
                <a:ext uri="{FF2B5EF4-FFF2-40B4-BE49-F238E27FC236}">
                  <a16:creationId xmlns:a16="http://schemas.microsoft.com/office/drawing/2014/main" id="{09343AD2-6A89-A198-07B3-4CF9F4FAE06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62201" y="4543621"/>
              <a:ext cx="306387" cy="304800"/>
            </a:xfrm>
            <a:custGeom>
              <a:avLst/>
              <a:gdLst>
                <a:gd name="T0" fmla="*/ 61324 w 120000"/>
                <a:gd name="T1" fmla="*/ 0 h 120000"/>
                <a:gd name="T2" fmla="*/ 61324 w 120000"/>
                <a:gd name="T3" fmla="*/ 0 h 120000"/>
                <a:gd name="T4" fmla="*/ 0 w 120000"/>
                <a:gd name="T5" fmla="*/ 58485 h 120000"/>
                <a:gd name="T6" fmla="*/ 61324 w 120000"/>
                <a:gd name="T7" fmla="*/ 119810 h 120000"/>
                <a:gd name="T8" fmla="*/ 119810 w 120000"/>
                <a:gd name="T9" fmla="*/ 58485 h 120000"/>
                <a:gd name="T10" fmla="*/ 61324 w 120000"/>
                <a:gd name="T11" fmla="*/ 0 h 120000"/>
                <a:gd name="T12" fmla="*/ 61324 w 120000"/>
                <a:gd name="T13" fmla="*/ 111482 h 120000"/>
                <a:gd name="T14" fmla="*/ 61324 w 120000"/>
                <a:gd name="T15" fmla="*/ 111482 h 120000"/>
                <a:gd name="T16" fmla="*/ 8328 w 120000"/>
                <a:gd name="T17" fmla="*/ 58485 h 120000"/>
                <a:gd name="T18" fmla="*/ 61324 w 120000"/>
                <a:gd name="T19" fmla="*/ 8328 h 120000"/>
                <a:gd name="T20" fmla="*/ 111482 w 120000"/>
                <a:gd name="T21" fmla="*/ 58485 h 120000"/>
                <a:gd name="T22" fmla="*/ 61324 w 120000"/>
                <a:gd name="T23" fmla="*/ 111482 h 120000"/>
                <a:gd name="T24" fmla="*/ 86498 w 120000"/>
                <a:gd name="T25" fmla="*/ 41829 h 120000"/>
                <a:gd name="T26" fmla="*/ 86498 w 120000"/>
                <a:gd name="T27" fmla="*/ 41829 h 120000"/>
                <a:gd name="T28" fmla="*/ 61324 w 120000"/>
                <a:gd name="T29" fmla="*/ 69652 h 120000"/>
                <a:gd name="T30" fmla="*/ 33501 w 120000"/>
                <a:gd name="T31" fmla="*/ 41829 h 120000"/>
                <a:gd name="T32" fmla="*/ 28012 w 120000"/>
                <a:gd name="T33" fmla="*/ 41829 h 120000"/>
                <a:gd name="T34" fmla="*/ 28012 w 120000"/>
                <a:gd name="T35" fmla="*/ 47318 h 120000"/>
                <a:gd name="T36" fmla="*/ 55835 w 120000"/>
                <a:gd name="T37" fmla="*/ 75141 h 120000"/>
                <a:gd name="T38" fmla="*/ 61324 w 120000"/>
                <a:gd name="T39" fmla="*/ 77981 h 120000"/>
                <a:gd name="T40" fmla="*/ 64164 w 120000"/>
                <a:gd name="T41" fmla="*/ 75141 h 120000"/>
                <a:gd name="T42" fmla="*/ 91987 w 120000"/>
                <a:gd name="T43" fmla="*/ 47318 h 120000"/>
                <a:gd name="T44" fmla="*/ 91987 w 120000"/>
                <a:gd name="T45" fmla="*/ 41829 h 120000"/>
                <a:gd name="T46" fmla="*/ 86498 w 120000"/>
                <a:gd name="T47" fmla="*/ 41829 h 120000"/>
                <a:gd name="T48" fmla="*/ 0 w 120000"/>
                <a:gd name="T49" fmla="*/ 0 h 120000"/>
                <a:gd name="T50" fmla="*/ 120000 w 120000"/>
                <a:gd name="T51" fmla="*/ 120000 h 1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T48" t="T49" r="T50" b="T51"/>
              <a:pathLst>
                <a:path w="120000" h="120000" extrusionOk="0">
                  <a:moveTo>
                    <a:pt x="61324" y="0"/>
                  </a:moveTo>
                  <a:lnTo>
                    <a:pt x="61324" y="0"/>
                  </a:lnTo>
                  <a:cubicBezTo>
                    <a:pt x="28012" y="0"/>
                    <a:pt x="0" y="27823"/>
                    <a:pt x="0" y="58485"/>
                  </a:cubicBezTo>
                  <a:cubicBezTo>
                    <a:pt x="0" y="91798"/>
                    <a:pt x="28012" y="119810"/>
                    <a:pt x="61324" y="119810"/>
                  </a:cubicBezTo>
                  <a:cubicBezTo>
                    <a:pt x="91987" y="119810"/>
                    <a:pt x="119810" y="91798"/>
                    <a:pt x="119810" y="58485"/>
                  </a:cubicBezTo>
                  <a:cubicBezTo>
                    <a:pt x="119810" y="27823"/>
                    <a:pt x="91987" y="0"/>
                    <a:pt x="61324" y="0"/>
                  </a:cubicBezTo>
                  <a:close/>
                  <a:moveTo>
                    <a:pt x="61324" y="111482"/>
                  </a:moveTo>
                  <a:lnTo>
                    <a:pt x="61324" y="111482"/>
                  </a:lnTo>
                  <a:cubicBezTo>
                    <a:pt x="30662" y="111482"/>
                    <a:pt x="8328" y="89148"/>
                    <a:pt x="8328" y="58485"/>
                  </a:cubicBezTo>
                  <a:cubicBezTo>
                    <a:pt x="8328" y="30662"/>
                    <a:pt x="30662" y="8328"/>
                    <a:pt x="61324" y="8328"/>
                  </a:cubicBezTo>
                  <a:cubicBezTo>
                    <a:pt x="89148" y="8328"/>
                    <a:pt x="111482" y="30662"/>
                    <a:pt x="111482" y="58485"/>
                  </a:cubicBezTo>
                  <a:cubicBezTo>
                    <a:pt x="111482" y="89148"/>
                    <a:pt x="89148" y="111482"/>
                    <a:pt x="61324" y="111482"/>
                  </a:cubicBezTo>
                  <a:close/>
                  <a:moveTo>
                    <a:pt x="86498" y="41829"/>
                  </a:moveTo>
                  <a:lnTo>
                    <a:pt x="86498" y="41829"/>
                  </a:lnTo>
                  <a:cubicBezTo>
                    <a:pt x="61324" y="69652"/>
                    <a:pt x="61324" y="69652"/>
                    <a:pt x="61324" y="69652"/>
                  </a:cubicBezTo>
                  <a:cubicBezTo>
                    <a:pt x="33501" y="41829"/>
                    <a:pt x="33501" y="41829"/>
                    <a:pt x="33501" y="41829"/>
                  </a:cubicBezTo>
                  <a:cubicBezTo>
                    <a:pt x="33501" y="41829"/>
                    <a:pt x="30662" y="41829"/>
                    <a:pt x="28012" y="41829"/>
                  </a:cubicBezTo>
                  <a:cubicBezTo>
                    <a:pt x="28012" y="44479"/>
                    <a:pt x="28012" y="47318"/>
                    <a:pt x="28012" y="47318"/>
                  </a:cubicBezTo>
                  <a:cubicBezTo>
                    <a:pt x="55835" y="75141"/>
                    <a:pt x="55835" y="75141"/>
                    <a:pt x="55835" y="75141"/>
                  </a:cubicBezTo>
                  <a:cubicBezTo>
                    <a:pt x="58675" y="77981"/>
                    <a:pt x="58675" y="77981"/>
                    <a:pt x="61324" y="77981"/>
                  </a:cubicBezTo>
                  <a:cubicBezTo>
                    <a:pt x="61324" y="77981"/>
                    <a:pt x="64164" y="77981"/>
                    <a:pt x="64164" y="75141"/>
                  </a:cubicBezTo>
                  <a:cubicBezTo>
                    <a:pt x="91987" y="47318"/>
                    <a:pt x="91987" y="47318"/>
                    <a:pt x="91987" y="47318"/>
                  </a:cubicBezTo>
                  <a:cubicBezTo>
                    <a:pt x="94826" y="47318"/>
                    <a:pt x="94826" y="44479"/>
                    <a:pt x="91987" y="41829"/>
                  </a:cubicBezTo>
                  <a:cubicBezTo>
                    <a:pt x="91987" y="41829"/>
                    <a:pt x="89148" y="41829"/>
                    <a:pt x="86498" y="41829"/>
                  </a:cubicBezTo>
                  <a:close/>
                </a:path>
              </a:pathLst>
            </a:custGeom>
            <a:solidFill>
              <a:srgbClr val="28356E"/>
            </a:solidFill>
            <a:ln>
              <a:noFill/>
            </a:ln>
          </p:spPr>
          <p:txBody>
            <a:bodyPr lIns="45713" tIns="22850" rIns="45713" bIns="22850" anchor="ctr"/>
            <a:lstStyle/>
            <a:p>
              <a:endParaRPr lang="es-MX"/>
            </a:p>
          </p:txBody>
        </p:sp>
        <p:sp>
          <p:nvSpPr>
            <p:cNvPr id="38" name="Elipse 37">
              <a:extLst>
                <a:ext uri="{FF2B5EF4-FFF2-40B4-BE49-F238E27FC236}">
                  <a16:creationId xmlns:a16="http://schemas.microsoft.com/office/drawing/2014/main" id="{796FBC3C-9452-68EB-FA5E-461F254C42F9}"/>
                </a:ext>
              </a:extLst>
            </p:cNvPr>
            <p:cNvSpPr/>
            <p:nvPr/>
          </p:nvSpPr>
          <p:spPr>
            <a:xfrm>
              <a:off x="6285794" y="4566421"/>
              <a:ext cx="259200" cy="259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39" name="Grupo 38">
            <a:extLst>
              <a:ext uri="{FF2B5EF4-FFF2-40B4-BE49-F238E27FC236}">
                <a16:creationId xmlns:a16="http://schemas.microsoft.com/office/drawing/2014/main" id="{FE4651B4-4AD3-A306-4022-DEEF87E59E11}"/>
              </a:ext>
            </a:extLst>
          </p:cNvPr>
          <p:cNvGrpSpPr/>
          <p:nvPr/>
        </p:nvGrpSpPr>
        <p:grpSpPr>
          <a:xfrm>
            <a:off x="8603072" y="6287007"/>
            <a:ext cx="306387" cy="304800"/>
            <a:chOff x="6262201" y="4543621"/>
            <a:chExt cx="306387" cy="304800"/>
          </a:xfrm>
        </p:grpSpPr>
        <p:sp>
          <p:nvSpPr>
            <p:cNvPr id="40" name="Shape 4610">
              <a:extLst>
                <a:ext uri="{FF2B5EF4-FFF2-40B4-BE49-F238E27FC236}">
                  <a16:creationId xmlns:a16="http://schemas.microsoft.com/office/drawing/2014/main" id="{5C06B460-AD20-5737-E483-E6F48E269C3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62201" y="4543621"/>
              <a:ext cx="306387" cy="304800"/>
            </a:xfrm>
            <a:custGeom>
              <a:avLst/>
              <a:gdLst>
                <a:gd name="T0" fmla="*/ 61324 w 120000"/>
                <a:gd name="T1" fmla="*/ 0 h 120000"/>
                <a:gd name="T2" fmla="*/ 61324 w 120000"/>
                <a:gd name="T3" fmla="*/ 0 h 120000"/>
                <a:gd name="T4" fmla="*/ 0 w 120000"/>
                <a:gd name="T5" fmla="*/ 58485 h 120000"/>
                <a:gd name="T6" fmla="*/ 61324 w 120000"/>
                <a:gd name="T7" fmla="*/ 119810 h 120000"/>
                <a:gd name="T8" fmla="*/ 119810 w 120000"/>
                <a:gd name="T9" fmla="*/ 58485 h 120000"/>
                <a:gd name="T10" fmla="*/ 61324 w 120000"/>
                <a:gd name="T11" fmla="*/ 0 h 120000"/>
                <a:gd name="T12" fmla="*/ 61324 w 120000"/>
                <a:gd name="T13" fmla="*/ 111482 h 120000"/>
                <a:gd name="T14" fmla="*/ 61324 w 120000"/>
                <a:gd name="T15" fmla="*/ 111482 h 120000"/>
                <a:gd name="T16" fmla="*/ 8328 w 120000"/>
                <a:gd name="T17" fmla="*/ 58485 h 120000"/>
                <a:gd name="T18" fmla="*/ 61324 w 120000"/>
                <a:gd name="T19" fmla="*/ 8328 h 120000"/>
                <a:gd name="T20" fmla="*/ 111482 w 120000"/>
                <a:gd name="T21" fmla="*/ 58485 h 120000"/>
                <a:gd name="T22" fmla="*/ 61324 w 120000"/>
                <a:gd name="T23" fmla="*/ 111482 h 120000"/>
                <a:gd name="T24" fmla="*/ 86498 w 120000"/>
                <a:gd name="T25" fmla="*/ 41829 h 120000"/>
                <a:gd name="T26" fmla="*/ 86498 w 120000"/>
                <a:gd name="T27" fmla="*/ 41829 h 120000"/>
                <a:gd name="T28" fmla="*/ 61324 w 120000"/>
                <a:gd name="T29" fmla="*/ 69652 h 120000"/>
                <a:gd name="T30" fmla="*/ 33501 w 120000"/>
                <a:gd name="T31" fmla="*/ 41829 h 120000"/>
                <a:gd name="T32" fmla="*/ 28012 w 120000"/>
                <a:gd name="T33" fmla="*/ 41829 h 120000"/>
                <a:gd name="T34" fmla="*/ 28012 w 120000"/>
                <a:gd name="T35" fmla="*/ 47318 h 120000"/>
                <a:gd name="T36" fmla="*/ 55835 w 120000"/>
                <a:gd name="T37" fmla="*/ 75141 h 120000"/>
                <a:gd name="T38" fmla="*/ 61324 w 120000"/>
                <a:gd name="T39" fmla="*/ 77981 h 120000"/>
                <a:gd name="T40" fmla="*/ 64164 w 120000"/>
                <a:gd name="T41" fmla="*/ 75141 h 120000"/>
                <a:gd name="T42" fmla="*/ 91987 w 120000"/>
                <a:gd name="T43" fmla="*/ 47318 h 120000"/>
                <a:gd name="T44" fmla="*/ 91987 w 120000"/>
                <a:gd name="T45" fmla="*/ 41829 h 120000"/>
                <a:gd name="T46" fmla="*/ 86498 w 120000"/>
                <a:gd name="T47" fmla="*/ 41829 h 120000"/>
                <a:gd name="T48" fmla="*/ 0 w 120000"/>
                <a:gd name="T49" fmla="*/ 0 h 120000"/>
                <a:gd name="T50" fmla="*/ 120000 w 120000"/>
                <a:gd name="T51" fmla="*/ 120000 h 1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T48" t="T49" r="T50" b="T51"/>
              <a:pathLst>
                <a:path w="120000" h="120000" extrusionOk="0">
                  <a:moveTo>
                    <a:pt x="61324" y="0"/>
                  </a:moveTo>
                  <a:lnTo>
                    <a:pt x="61324" y="0"/>
                  </a:lnTo>
                  <a:cubicBezTo>
                    <a:pt x="28012" y="0"/>
                    <a:pt x="0" y="27823"/>
                    <a:pt x="0" y="58485"/>
                  </a:cubicBezTo>
                  <a:cubicBezTo>
                    <a:pt x="0" y="91798"/>
                    <a:pt x="28012" y="119810"/>
                    <a:pt x="61324" y="119810"/>
                  </a:cubicBezTo>
                  <a:cubicBezTo>
                    <a:pt x="91987" y="119810"/>
                    <a:pt x="119810" y="91798"/>
                    <a:pt x="119810" y="58485"/>
                  </a:cubicBezTo>
                  <a:cubicBezTo>
                    <a:pt x="119810" y="27823"/>
                    <a:pt x="91987" y="0"/>
                    <a:pt x="61324" y="0"/>
                  </a:cubicBezTo>
                  <a:close/>
                  <a:moveTo>
                    <a:pt x="61324" y="111482"/>
                  </a:moveTo>
                  <a:lnTo>
                    <a:pt x="61324" y="111482"/>
                  </a:lnTo>
                  <a:cubicBezTo>
                    <a:pt x="30662" y="111482"/>
                    <a:pt x="8328" y="89148"/>
                    <a:pt x="8328" y="58485"/>
                  </a:cubicBezTo>
                  <a:cubicBezTo>
                    <a:pt x="8328" y="30662"/>
                    <a:pt x="30662" y="8328"/>
                    <a:pt x="61324" y="8328"/>
                  </a:cubicBezTo>
                  <a:cubicBezTo>
                    <a:pt x="89148" y="8328"/>
                    <a:pt x="111482" y="30662"/>
                    <a:pt x="111482" y="58485"/>
                  </a:cubicBezTo>
                  <a:cubicBezTo>
                    <a:pt x="111482" y="89148"/>
                    <a:pt x="89148" y="111482"/>
                    <a:pt x="61324" y="111482"/>
                  </a:cubicBezTo>
                  <a:close/>
                  <a:moveTo>
                    <a:pt x="86498" y="41829"/>
                  </a:moveTo>
                  <a:lnTo>
                    <a:pt x="86498" y="41829"/>
                  </a:lnTo>
                  <a:cubicBezTo>
                    <a:pt x="61324" y="69652"/>
                    <a:pt x="61324" y="69652"/>
                    <a:pt x="61324" y="69652"/>
                  </a:cubicBezTo>
                  <a:cubicBezTo>
                    <a:pt x="33501" y="41829"/>
                    <a:pt x="33501" y="41829"/>
                    <a:pt x="33501" y="41829"/>
                  </a:cubicBezTo>
                  <a:cubicBezTo>
                    <a:pt x="33501" y="41829"/>
                    <a:pt x="30662" y="41829"/>
                    <a:pt x="28012" y="41829"/>
                  </a:cubicBezTo>
                  <a:cubicBezTo>
                    <a:pt x="28012" y="44479"/>
                    <a:pt x="28012" y="47318"/>
                    <a:pt x="28012" y="47318"/>
                  </a:cubicBezTo>
                  <a:cubicBezTo>
                    <a:pt x="55835" y="75141"/>
                    <a:pt x="55835" y="75141"/>
                    <a:pt x="55835" y="75141"/>
                  </a:cubicBezTo>
                  <a:cubicBezTo>
                    <a:pt x="58675" y="77981"/>
                    <a:pt x="58675" y="77981"/>
                    <a:pt x="61324" y="77981"/>
                  </a:cubicBezTo>
                  <a:cubicBezTo>
                    <a:pt x="61324" y="77981"/>
                    <a:pt x="64164" y="77981"/>
                    <a:pt x="64164" y="75141"/>
                  </a:cubicBezTo>
                  <a:cubicBezTo>
                    <a:pt x="91987" y="47318"/>
                    <a:pt x="91987" y="47318"/>
                    <a:pt x="91987" y="47318"/>
                  </a:cubicBezTo>
                  <a:cubicBezTo>
                    <a:pt x="94826" y="47318"/>
                    <a:pt x="94826" y="44479"/>
                    <a:pt x="91987" y="41829"/>
                  </a:cubicBezTo>
                  <a:cubicBezTo>
                    <a:pt x="91987" y="41829"/>
                    <a:pt x="89148" y="41829"/>
                    <a:pt x="86498" y="41829"/>
                  </a:cubicBezTo>
                  <a:close/>
                </a:path>
              </a:pathLst>
            </a:custGeom>
            <a:solidFill>
              <a:srgbClr val="28356E"/>
            </a:solidFill>
            <a:ln>
              <a:noFill/>
            </a:ln>
          </p:spPr>
          <p:txBody>
            <a:bodyPr lIns="45713" tIns="22850" rIns="45713" bIns="22850" anchor="ctr"/>
            <a:lstStyle/>
            <a:p>
              <a:endParaRPr lang="es-MX"/>
            </a:p>
          </p:txBody>
        </p:sp>
        <p:sp>
          <p:nvSpPr>
            <p:cNvPr id="41" name="Elipse 40">
              <a:extLst>
                <a:ext uri="{FF2B5EF4-FFF2-40B4-BE49-F238E27FC236}">
                  <a16:creationId xmlns:a16="http://schemas.microsoft.com/office/drawing/2014/main" id="{53D081A3-BC10-1FBA-8117-50F1FAE2A859}"/>
                </a:ext>
              </a:extLst>
            </p:cNvPr>
            <p:cNvSpPr/>
            <p:nvPr/>
          </p:nvSpPr>
          <p:spPr>
            <a:xfrm>
              <a:off x="6285794" y="4566421"/>
              <a:ext cx="259200" cy="259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sp>
        <p:nvSpPr>
          <p:cNvPr id="46" name="5 Rectángulo">
            <a:extLst>
              <a:ext uri="{FF2B5EF4-FFF2-40B4-BE49-F238E27FC236}">
                <a16:creationId xmlns:a16="http://schemas.microsoft.com/office/drawing/2014/main" id="{A3D7DDDE-BC34-D182-4F05-3076CCB703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3595" y="7336198"/>
            <a:ext cx="240540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MX" altLang="es-MX" sz="5400" dirty="0">
                <a:latin typeface="Indivisa Display Sans"/>
              </a:rPr>
              <a:t>Oct 6-8</a:t>
            </a:r>
            <a:endParaRPr lang="es-MX" altLang="es-MX" dirty="0">
              <a:latin typeface="Indivisa Display Sans"/>
            </a:endParaRPr>
          </a:p>
        </p:txBody>
      </p:sp>
      <p:sp>
        <p:nvSpPr>
          <p:cNvPr id="47" name="5 Rectángulo">
            <a:extLst>
              <a:ext uri="{FF2B5EF4-FFF2-40B4-BE49-F238E27FC236}">
                <a16:creationId xmlns:a16="http://schemas.microsoft.com/office/drawing/2014/main" id="{538C0007-F815-A027-1E0B-76B6127125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1599" y="7450544"/>
            <a:ext cx="221621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altLang="es-MX" sz="2400">
                <a:latin typeface="Indivisa Display Sans"/>
              </a:rPr>
              <a:t>Evento CLIDi</a:t>
            </a:r>
          </a:p>
          <a:p>
            <a:r>
              <a:rPr lang="es-MX" altLang="es-MX" sz="2400">
                <a:latin typeface="Indivisa Display Sans"/>
              </a:rPr>
              <a:t>2025</a:t>
            </a:r>
            <a:endParaRPr lang="es-MX" altLang="es-MX" sz="900">
              <a:latin typeface="Indivisa Display Sans"/>
            </a:endParaRP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9620A6B0-4CE8-47C0-B36F-5DE0E3416B0A}"/>
              </a:ext>
            </a:extLst>
          </p:cNvPr>
          <p:cNvSpPr txBox="1"/>
          <p:nvPr/>
        </p:nvSpPr>
        <p:spPr>
          <a:xfrm>
            <a:off x="11049000" y="9494663"/>
            <a:ext cx="51609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3600" b="1" dirty="0">
                <a:solidFill>
                  <a:srgbClr val="0070C0"/>
                </a:solidFill>
                <a:latin typeface="Indivisa Text Sans" pitchFamily="50" charset="0"/>
                <a:ea typeface="MS PGothic" panose="020B0600070205080204" pitchFamily="34" charset="-128"/>
              </a:rPr>
              <a:t>https://clidi.lasalle.mx/</a:t>
            </a:r>
          </a:p>
        </p:txBody>
      </p:sp>
      <p:pic>
        <p:nvPicPr>
          <p:cNvPr id="44" name="Imagen 43">
            <a:extLst>
              <a:ext uri="{FF2B5EF4-FFF2-40B4-BE49-F238E27FC236}">
                <a16:creationId xmlns:a16="http://schemas.microsoft.com/office/drawing/2014/main" id="{FD719CA9-1418-49E4-B5D0-B5C1F1264A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10190" y="61963"/>
            <a:ext cx="517902" cy="2147837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8B4A8FC-69A9-1964-0CEB-0C74AF3EEF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202"/>
          <a:stretch>
            <a:fillRect/>
          </a:stretch>
        </p:blipFill>
        <p:spPr>
          <a:xfrm>
            <a:off x="15850875" y="8115300"/>
            <a:ext cx="2566810" cy="2038349"/>
          </a:xfrm>
          <a:prstGeom prst="rect">
            <a:avLst/>
          </a:prstGeom>
        </p:spPr>
      </p:pic>
      <p:sp>
        <p:nvSpPr>
          <p:cNvPr id="7" name="Rectángulo redondeado 6">
            <a:extLst>
              <a:ext uri="{FF2B5EF4-FFF2-40B4-BE49-F238E27FC236}">
                <a16:creationId xmlns:a16="http://schemas.microsoft.com/office/drawing/2014/main" id="{56082899-0754-B02B-C12F-2655E8B2BE16}"/>
              </a:ext>
            </a:extLst>
          </p:cNvPr>
          <p:cNvSpPr/>
          <p:nvPr/>
        </p:nvSpPr>
        <p:spPr>
          <a:xfrm>
            <a:off x="16976568" y="-270301"/>
            <a:ext cx="590550" cy="2951444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217F39D8-820A-1C33-35F0-C2D195B8BE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666750" y="6919892"/>
            <a:ext cx="2717800" cy="405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4765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>
            <a:extLst>
              <a:ext uri="{FF2B5EF4-FFF2-40B4-BE49-F238E27FC236}">
                <a16:creationId xmlns:a16="http://schemas.microsoft.com/office/drawing/2014/main" id="{128DDFE1-F919-485E-6B9E-044FDCD1DB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179" y="8080657"/>
            <a:ext cx="2472063" cy="1906893"/>
          </a:xfrm>
          <a:prstGeom prst="rect">
            <a:avLst/>
          </a:prstGeom>
        </p:spPr>
      </p:pic>
      <p:sp>
        <p:nvSpPr>
          <p:cNvPr id="18" name="Elipse 17">
            <a:extLst>
              <a:ext uri="{FF2B5EF4-FFF2-40B4-BE49-F238E27FC236}">
                <a16:creationId xmlns:a16="http://schemas.microsoft.com/office/drawing/2014/main" id="{46C21E3D-1383-C4C3-1FE3-0A915674205A}"/>
              </a:ext>
            </a:extLst>
          </p:cNvPr>
          <p:cNvSpPr/>
          <p:nvPr/>
        </p:nvSpPr>
        <p:spPr>
          <a:xfrm>
            <a:off x="1566509" y="4701977"/>
            <a:ext cx="1153913" cy="1180786"/>
          </a:xfrm>
          <a:prstGeom prst="ellipse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s-MX" sz="1400"/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939A7EB4-7F6C-85FC-2AFC-3292E2D6D2D8}"/>
              </a:ext>
            </a:extLst>
          </p:cNvPr>
          <p:cNvSpPr/>
          <p:nvPr/>
        </p:nvSpPr>
        <p:spPr>
          <a:xfrm>
            <a:off x="235593" y="4701977"/>
            <a:ext cx="1153913" cy="1180786"/>
          </a:xfrm>
          <a:prstGeom prst="ellipse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50000"/>
              <a:hueOff val="-7169579"/>
              <a:satOff val="-18274"/>
              <a:lumOff val="519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s-MX" sz="1400"/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4FB14269-3F7F-B283-58E0-9239CBEA4638}"/>
              </a:ext>
            </a:extLst>
          </p:cNvPr>
          <p:cNvSpPr/>
          <p:nvPr/>
        </p:nvSpPr>
        <p:spPr>
          <a:xfrm>
            <a:off x="1566510" y="6531927"/>
            <a:ext cx="1153913" cy="1180786"/>
          </a:xfrm>
          <a:prstGeom prst="ellipse">
            <a:avLst/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50000"/>
              <a:hueOff val="-14339158"/>
              <a:satOff val="-36549"/>
              <a:lumOff val="1037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s-MX" sz="1400"/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38FA5E3D-4BDE-589C-8853-FD4F04B57A71}"/>
              </a:ext>
            </a:extLst>
          </p:cNvPr>
          <p:cNvSpPr/>
          <p:nvPr/>
        </p:nvSpPr>
        <p:spPr>
          <a:xfrm>
            <a:off x="206297" y="6526652"/>
            <a:ext cx="1153913" cy="1180786"/>
          </a:xfrm>
          <a:prstGeom prst="ellipse">
            <a:avLst/>
          </a:prstGeom>
          <a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50000"/>
              <a:hueOff val="-21508737"/>
              <a:satOff val="-54823"/>
              <a:lumOff val="1556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s-MX" sz="1400"/>
          </a:p>
        </p:txBody>
      </p:sp>
      <p:sp>
        <p:nvSpPr>
          <p:cNvPr id="22" name="TextBox 7">
            <a:extLst>
              <a:ext uri="{FF2B5EF4-FFF2-40B4-BE49-F238E27FC236}">
                <a16:creationId xmlns:a16="http://schemas.microsoft.com/office/drawing/2014/main" id="{8207193C-8F7F-F4DF-DC10-6BF32EE0AA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4563" y="426759"/>
            <a:ext cx="11483629" cy="1471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ES_tradnl" altLang="en-US" sz="4000" b="1" dirty="0">
                <a:solidFill>
                  <a:srgbClr val="C00000"/>
                </a:solidFill>
                <a:latin typeface="Indivisa Text Sans Black" pitchFamily="2" charset="77"/>
              </a:rPr>
              <a:t>Principales</a:t>
            </a:r>
          </a:p>
          <a:p>
            <a:r>
              <a:rPr lang="es-ES_tradnl" altLang="en-US" sz="3600" b="1" dirty="0">
                <a:solidFill>
                  <a:srgbClr val="28356E"/>
                </a:solidFill>
                <a:latin typeface="Indivisa Text Sans" pitchFamily="2" charset="77"/>
              </a:rPr>
              <a:t>Cambios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AA6D618-666A-3389-E81D-756D06A15082}"/>
              </a:ext>
            </a:extLst>
          </p:cNvPr>
          <p:cNvSpPr txBox="1"/>
          <p:nvPr/>
        </p:nvSpPr>
        <p:spPr>
          <a:xfrm>
            <a:off x="11049000" y="9494663"/>
            <a:ext cx="51609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3600" b="1" dirty="0">
                <a:solidFill>
                  <a:srgbClr val="0070C0"/>
                </a:solidFill>
                <a:latin typeface="Indivisa Text Sans" pitchFamily="50" charset="0"/>
                <a:ea typeface="MS PGothic" panose="020B0600070205080204" pitchFamily="34" charset="-128"/>
              </a:rPr>
              <a:t>https://clidi.lasalle.mx/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E3AD5A8-CC64-69F0-B812-ED7EB16790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202"/>
          <a:stretch>
            <a:fillRect/>
          </a:stretch>
        </p:blipFill>
        <p:spPr>
          <a:xfrm>
            <a:off x="15850875" y="8115300"/>
            <a:ext cx="2566810" cy="2038349"/>
          </a:xfrm>
          <a:prstGeom prst="rect">
            <a:avLst/>
          </a:prstGeom>
        </p:spPr>
      </p:pic>
      <p:sp>
        <p:nvSpPr>
          <p:cNvPr id="7" name="Rectángulo redondeado 6">
            <a:extLst>
              <a:ext uri="{FF2B5EF4-FFF2-40B4-BE49-F238E27FC236}">
                <a16:creationId xmlns:a16="http://schemas.microsoft.com/office/drawing/2014/main" id="{D73DA22C-D18F-0EB9-4A1F-99F245A16282}"/>
              </a:ext>
            </a:extLst>
          </p:cNvPr>
          <p:cNvSpPr/>
          <p:nvPr/>
        </p:nvSpPr>
        <p:spPr>
          <a:xfrm>
            <a:off x="16976568" y="-270301"/>
            <a:ext cx="590550" cy="2951444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F0F764E8-EDAA-2FD9-8D1E-193FA8C7805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-19050"/>
            <a:ext cx="2717800" cy="405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0020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42B096-FE95-5C5C-99D9-492D391FC5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>
            <a:extLst>
              <a:ext uri="{FF2B5EF4-FFF2-40B4-BE49-F238E27FC236}">
                <a16:creationId xmlns:a16="http://schemas.microsoft.com/office/drawing/2014/main" id="{1CD877DF-B5AC-414B-6852-F089AD670D03}"/>
              </a:ext>
            </a:extLst>
          </p:cNvPr>
          <p:cNvGrpSpPr/>
          <p:nvPr/>
        </p:nvGrpSpPr>
        <p:grpSpPr>
          <a:xfrm>
            <a:off x="3566915" y="4842806"/>
            <a:ext cx="1602418" cy="2168697"/>
            <a:chOff x="165246" y="1938285"/>
            <a:chExt cx="2105960" cy="2785321"/>
          </a:xfrm>
        </p:grpSpPr>
        <p:pic>
          <p:nvPicPr>
            <p:cNvPr id="8" name="Picture 2" descr="Descarga ahora este icono en formato SVG, PSD, PNG, EPS o como fuente para  web. Flaticon, la mayor bas… | Iconos, Plantillas de fondo de powerpoint,  Telefono dibujo">
              <a:extLst>
                <a:ext uri="{FF2B5EF4-FFF2-40B4-BE49-F238E27FC236}">
                  <a16:creationId xmlns:a16="http://schemas.microsoft.com/office/drawing/2014/main" id="{43495A87-9249-ACBE-D552-C1F03F7399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026" y="1938285"/>
              <a:ext cx="1904400" cy="1904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21">
              <a:extLst>
                <a:ext uri="{FF2B5EF4-FFF2-40B4-BE49-F238E27FC236}">
                  <a16:creationId xmlns:a16="http://schemas.microsoft.com/office/drawing/2014/main" id="{DD5FDF54-AE6F-61BB-AA00-9C44D888F7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5246" y="3893504"/>
              <a:ext cx="2105960" cy="830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es-ES_tradnl" altLang="en-US" b="1" dirty="0">
                  <a:solidFill>
                    <a:srgbClr val="002060"/>
                  </a:solidFill>
                  <a:latin typeface="Indivisa Text Sans" pitchFamily="2" charset="77"/>
                </a:rPr>
                <a:t>Resumen de divulgación</a:t>
              </a:r>
            </a:p>
          </p:txBody>
        </p:sp>
      </p:grpSp>
      <p:grpSp>
        <p:nvGrpSpPr>
          <p:cNvPr id="10" name="Grupo 9">
            <a:extLst>
              <a:ext uri="{FF2B5EF4-FFF2-40B4-BE49-F238E27FC236}">
                <a16:creationId xmlns:a16="http://schemas.microsoft.com/office/drawing/2014/main" id="{1189ABF5-1735-6384-5F77-BB5EC54D3F19}"/>
              </a:ext>
            </a:extLst>
          </p:cNvPr>
          <p:cNvGrpSpPr/>
          <p:nvPr/>
        </p:nvGrpSpPr>
        <p:grpSpPr>
          <a:xfrm>
            <a:off x="4110394" y="1802718"/>
            <a:ext cx="1811231" cy="2354948"/>
            <a:chOff x="4263465" y="1938285"/>
            <a:chExt cx="2121010" cy="2694961"/>
          </a:xfrm>
        </p:grpSpPr>
        <p:pic>
          <p:nvPicPr>
            <p:cNvPr id="11" name="Picture 8" descr="Documento comercial diseño de icono dibujado a mano, contorno negro, icono  de vector. 2761240 Vector en Vecteezy">
              <a:extLst>
                <a:ext uri="{FF2B5EF4-FFF2-40B4-BE49-F238E27FC236}">
                  <a16:creationId xmlns:a16="http://schemas.microsoft.com/office/drawing/2014/main" id="{C87D2FE0-D2DF-99B9-EA63-8EB2F267B3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3465" y="1938285"/>
              <a:ext cx="2121010" cy="1904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21">
              <a:extLst>
                <a:ext uri="{FF2B5EF4-FFF2-40B4-BE49-F238E27FC236}">
                  <a16:creationId xmlns:a16="http://schemas.microsoft.com/office/drawing/2014/main" id="{8BFFF0C6-43C6-A269-DBB6-5895F8B0B5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70990" y="3893596"/>
              <a:ext cx="2105960" cy="739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es-ES_tradnl" altLang="en-US" b="1" dirty="0">
                  <a:solidFill>
                    <a:srgbClr val="002060"/>
                  </a:solidFill>
                  <a:latin typeface="Indivisa Text Sans" pitchFamily="2" charset="77"/>
                </a:rPr>
                <a:t>Resumen en</a:t>
              </a:r>
            </a:p>
            <a:p>
              <a:pPr algn="ctr"/>
              <a:r>
                <a:rPr lang="es-ES_tradnl" altLang="en-US" b="1" dirty="0">
                  <a:solidFill>
                    <a:srgbClr val="002060"/>
                  </a:solidFill>
                  <a:latin typeface="Indivisa Text Sans" pitchFamily="2" charset="77"/>
                </a:rPr>
                <a:t>extenso</a:t>
              </a:r>
            </a:p>
          </p:txBody>
        </p:sp>
      </p:grpSp>
      <p:grpSp>
        <p:nvGrpSpPr>
          <p:cNvPr id="13" name="Grupo 12">
            <a:extLst>
              <a:ext uri="{FF2B5EF4-FFF2-40B4-BE49-F238E27FC236}">
                <a16:creationId xmlns:a16="http://schemas.microsoft.com/office/drawing/2014/main" id="{FA496E47-EBFD-15B4-719E-5D0C3C3CCF0F}"/>
              </a:ext>
            </a:extLst>
          </p:cNvPr>
          <p:cNvGrpSpPr/>
          <p:nvPr/>
        </p:nvGrpSpPr>
        <p:grpSpPr>
          <a:xfrm>
            <a:off x="1825313" y="3605790"/>
            <a:ext cx="1602418" cy="2445695"/>
            <a:chOff x="2203002" y="1938378"/>
            <a:chExt cx="2105960" cy="3141078"/>
          </a:xfrm>
        </p:grpSpPr>
        <p:pic>
          <p:nvPicPr>
            <p:cNvPr id="14" name="Picture 10" descr="Dibujo de Cámara de vídeo pintado por en Dibujos.net el día 12-04-16 a las  18:32:21. Imprime, pinta o colorea tus propios dibujos!">
              <a:extLst>
                <a:ext uri="{FF2B5EF4-FFF2-40B4-BE49-F238E27FC236}">
                  <a16:creationId xmlns:a16="http://schemas.microsoft.com/office/drawing/2014/main" id="{B0FCA6FD-86A9-F1C3-B178-EEDCA1C8044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28" r="14300"/>
            <a:stretch/>
          </p:blipFill>
          <p:spPr bwMode="auto">
            <a:xfrm>
              <a:off x="2377543" y="1938378"/>
              <a:ext cx="1756878" cy="19042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21">
              <a:extLst>
                <a:ext uri="{FF2B5EF4-FFF2-40B4-BE49-F238E27FC236}">
                  <a16:creationId xmlns:a16="http://schemas.microsoft.com/office/drawing/2014/main" id="{17B619A0-985C-83E4-E1BD-97633CE062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3002" y="3893596"/>
              <a:ext cx="2105960" cy="11858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es-ES_tradnl" altLang="en-US" b="1" dirty="0">
                  <a:solidFill>
                    <a:srgbClr val="002060"/>
                  </a:solidFill>
                  <a:latin typeface="Indivisa Text Sans" pitchFamily="2" charset="77"/>
                </a:rPr>
                <a:t>Vídeo-cápsula de</a:t>
              </a:r>
            </a:p>
            <a:p>
              <a:pPr algn="ctr"/>
              <a:r>
                <a:rPr lang="es-ES_tradnl" altLang="en-US" b="1" dirty="0">
                  <a:solidFill>
                    <a:srgbClr val="002060"/>
                  </a:solidFill>
                  <a:latin typeface="Indivisa Text Sans" pitchFamily="2" charset="77"/>
                </a:rPr>
                <a:t>divulgación</a:t>
              </a:r>
            </a:p>
          </p:txBody>
        </p:sp>
      </p:grpSp>
      <p:graphicFrame>
        <p:nvGraphicFramePr>
          <p:cNvPr id="16" name="Diagrama 15">
            <a:extLst>
              <a:ext uri="{FF2B5EF4-FFF2-40B4-BE49-F238E27FC236}">
                <a16:creationId xmlns:a16="http://schemas.microsoft.com/office/drawing/2014/main" id="{C368FDCB-63C7-CF10-1B02-07E9A7A7D22B}"/>
              </a:ext>
            </a:extLst>
          </p:cNvPr>
          <p:cNvGraphicFramePr/>
          <p:nvPr/>
        </p:nvGraphicFramePr>
        <p:xfrm>
          <a:off x="5858422" y="3206655"/>
          <a:ext cx="9562810" cy="63204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7" name="Imagen 16">
            <a:extLst>
              <a:ext uri="{FF2B5EF4-FFF2-40B4-BE49-F238E27FC236}">
                <a16:creationId xmlns:a16="http://schemas.microsoft.com/office/drawing/2014/main" id="{B2BBD42E-F041-A548-EFCF-7789DEBEDDC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75331" y="8190598"/>
            <a:ext cx="2472063" cy="1906893"/>
          </a:xfrm>
          <a:prstGeom prst="rect">
            <a:avLst/>
          </a:prstGeom>
        </p:spPr>
      </p:pic>
      <p:sp>
        <p:nvSpPr>
          <p:cNvPr id="18" name="Elipse 17">
            <a:extLst>
              <a:ext uri="{FF2B5EF4-FFF2-40B4-BE49-F238E27FC236}">
                <a16:creationId xmlns:a16="http://schemas.microsoft.com/office/drawing/2014/main" id="{23DCFAC5-3457-2DCE-A6C0-3DD48E0F3E3A}"/>
              </a:ext>
            </a:extLst>
          </p:cNvPr>
          <p:cNvSpPr/>
          <p:nvPr/>
        </p:nvSpPr>
        <p:spPr>
          <a:xfrm>
            <a:off x="11600236" y="2566955"/>
            <a:ext cx="1153913" cy="1180786"/>
          </a:xfrm>
          <a:prstGeom prst="ellipse">
            <a:avLst/>
          </a:prstGeom>
          <a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s-MX" sz="1400"/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BA106023-4FD0-3B96-5608-A874BAAE8B92}"/>
              </a:ext>
            </a:extLst>
          </p:cNvPr>
          <p:cNvSpPr/>
          <p:nvPr/>
        </p:nvSpPr>
        <p:spPr>
          <a:xfrm>
            <a:off x="7845713" y="4252624"/>
            <a:ext cx="1153913" cy="1180786"/>
          </a:xfrm>
          <a:prstGeom prst="ellipse">
            <a:avLst/>
          </a:prstGeom>
          <a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50000"/>
              <a:hueOff val="-7169579"/>
              <a:satOff val="-18274"/>
              <a:lumOff val="519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s-MX" sz="1400"/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27779B69-067B-2ADC-1BB6-A760FEEA3396}"/>
              </a:ext>
            </a:extLst>
          </p:cNvPr>
          <p:cNvSpPr/>
          <p:nvPr/>
        </p:nvSpPr>
        <p:spPr>
          <a:xfrm>
            <a:off x="9919458" y="3195312"/>
            <a:ext cx="1153913" cy="1180786"/>
          </a:xfrm>
          <a:prstGeom prst="ellipse">
            <a:avLst/>
          </a:prstGeom>
          <a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50000"/>
              <a:hueOff val="-14339158"/>
              <a:satOff val="-36549"/>
              <a:lumOff val="1037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s-MX" sz="1400"/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3D350F29-2688-FF4C-F1A6-9908E44C8D6A}"/>
              </a:ext>
            </a:extLst>
          </p:cNvPr>
          <p:cNvSpPr/>
          <p:nvPr/>
        </p:nvSpPr>
        <p:spPr>
          <a:xfrm>
            <a:off x="6094814" y="5584957"/>
            <a:ext cx="1153913" cy="1180786"/>
          </a:xfrm>
          <a:prstGeom prst="ellipse">
            <a:avLst/>
          </a:prstGeom>
          <a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50000"/>
              <a:hueOff val="-21508737"/>
              <a:satOff val="-54823"/>
              <a:lumOff val="1556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s-MX" sz="1400"/>
          </a:p>
        </p:txBody>
      </p:sp>
      <p:sp>
        <p:nvSpPr>
          <p:cNvPr id="22" name="TextBox 7">
            <a:extLst>
              <a:ext uri="{FF2B5EF4-FFF2-40B4-BE49-F238E27FC236}">
                <a16:creationId xmlns:a16="http://schemas.microsoft.com/office/drawing/2014/main" id="{E68A76C8-5538-8C2D-05CB-FEBA9B44DE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4563" y="426759"/>
            <a:ext cx="11483629" cy="1471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ES_tradnl" altLang="en-US" sz="4000" b="1" dirty="0">
                <a:solidFill>
                  <a:srgbClr val="C00000"/>
                </a:solidFill>
                <a:latin typeface="Indivisa Text Sans Black" pitchFamily="2" charset="77"/>
              </a:rPr>
              <a:t>Impacto</a:t>
            </a:r>
          </a:p>
          <a:p>
            <a:r>
              <a:rPr lang="es-ES_tradnl" altLang="en-US" sz="3600" b="1" dirty="0">
                <a:solidFill>
                  <a:srgbClr val="28356E"/>
                </a:solidFill>
                <a:latin typeface="Indivisa Text Sans" pitchFamily="2" charset="77"/>
              </a:rPr>
              <a:t>Proyectos Participantes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F6245C1-BC39-9CB9-3F33-446FB723877E}"/>
              </a:ext>
            </a:extLst>
          </p:cNvPr>
          <p:cNvSpPr txBox="1"/>
          <p:nvPr/>
        </p:nvSpPr>
        <p:spPr>
          <a:xfrm>
            <a:off x="11049000" y="9494663"/>
            <a:ext cx="51609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3600" b="1" dirty="0">
                <a:solidFill>
                  <a:srgbClr val="0070C0"/>
                </a:solidFill>
                <a:latin typeface="Indivisa Text Sans" pitchFamily="50" charset="0"/>
                <a:ea typeface="MS PGothic" panose="020B0600070205080204" pitchFamily="34" charset="-128"/>
              </a:rPr>
              <a:t>https://clidi.lasalle.mx/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104C0FE-E228-87CC-96B8-77E5A7AAFCB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202"/>
          <a:stretch>
            <a:fillRect/>
          </a:stretch>
        </p:blipFill>
        <p:spPr>
          <a:xfrm>
            <a:off x="15850875" y="8115300"/>
            <a:ext cx="2566810" cy="2038349"/>
          </a:xfrm>
          <a:prstGeom prst="rect">
            <a:avLst/>
          </a:prstGeom>
        </p:spPr>
      </p:pic>
      <p:sp>
        <p:nvSpPr>
          <p:cNvPr id="23" name="Rectángulo redondeado 22">
            <a:extLst>
              <a:ext uri="{FF2B5EF4-FFF2-40B4-BE49-F238E27FC236}">
                <a16:creationId xmlns:a16="http://schemas.microsoft.com/office/drawing/2014/main" id="{4D932507-AA05-1AB1-3F59-CEA920FE14C4}"/>
              </a:ext>
            </a:extLst>
          </p:cNvPr>
          <p:cNvSpPr/>
          <p:nvPr/>
        </p:nvSpPr>
        <p:spPr>
          <a:xfrm>
            <a:off x="16976568" y="-270301"/>
            <a:ext cx="590550" cy="2951444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4ED58FDC-555C-B5E5-4751-85878C0A80D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-19050"/>
            <a:ext cx="2717800" cy="405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3136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27602B-7E3B-D8B3-76C0-CFD676156D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629A150-48D2-1894-8081-14B45FAA9C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2745" y="2388436"/>
            <a:ext cx="6416613" cy="774418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893BCAB-90B0-FD45-F558-37F3F7D9569D}"/>
              </a:ext>
            </a:extLst>
          </p:cNvPr>
          <p:cNvSpPr txBox="1"/>
          <p:nvPr/>
        </p:nvSpPr>
        <p:spPr>
          <a:xfrm>
            <a:off x="1178642" y="4490815"/>
            <a:ext cx="407670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MX" sz="3200">
                <a:solidFill>
                  <a:schemeClr val="bg1"/>
                </a:solidFill>
                <a:latin typeface="Indivisa Display Sans" pitchFamily="2" charset="0"/>
              </a:rPr>
              <a:t>Lorem ipsum dolor sit amet, consectetuer adipiscing elit, sed diam nonummy nibh euismod tincidunt ut laoreet dolore magna aliquam erat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2303DD8-9822-55C9-8105-4C2C7B7437A2}"/>
              </a:ext>
            </a:extLst>
          </p:cNvPr>
          <p:cNvSpPr txBox="1"/>
          <p:nvPr/>
        </p:nvSpPr>
        <p:spPr>
          <a:xfrm>
            <a:off x="1016157" y="2546508"/>
            <a:ext cx="43117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0" b="1" dirty="0">
                <a:solidFill>
                  <a:schemeClr val="bg1"/>
                </a:solidFill>
                <a:latin typeface="Indivisa Display Sans Heavy" pitchFamily="2" charset="0"/>
              </a:rPr>
              <a:t>TÍTULO</a:t>
            </a:r>
            <a:endParaRPr lang="en-MX" sz="9000" b="1" dirty="0">
              <a:solidFill>
                <a:schemeClr val="bg1"/>
              </a:solidFill>
              <a:latin typeface="Indivisa Display Sans Heavy" pitchFamily="2" charset="0"/>
            </a:endParaRPr>
          </a:p>
        </p:txBody>
      </p:sp>
      <p:sp>
        <p:nvSpPr>
          <p:cNvPr id="19" name="Freeform 4">
            <a:extLst>
              <a:ext uri="{FF2B5EF4-FFF2-40B4-BE49-F238E27FC236}">
                <a16:creationId xmlns:a16="http://schemas.microsoft.com/office/drawing/2014/main" id="{18DEB23D-410F-244E-C8F9-17BDF228EAB0}"/>
              </a:ext>
            </a:extLst>
          </p:cNvPr>
          <p:cNvSpPr/>
          <p:nvPr/>
        </p:nvSpPr>
        <p:spPr>
          <a:xfrm>
            <a:off x="0" y="22405"/>
            <a:ext cx="11769354" cy="10264595"/>
          </a:xfrm>
          <a:custGeom>
            <a:avLst/>
            <a:gdLst>
              <a:gd name="connsiteX0" fmla="*/ 0 w 11334060"/>
              <a:gd name="connsiteY0" fmla="*/ 0 h 10264595"/>
              <a:gd name="connsiteX1" fmla="*/ 11334060 w 11334060"/>
              <a:gd name="connsiteY1" fmla="*/ 0 h 10264595"/>
              <a:gd name="connsiteX2" fmla="*/ 6621764 w 11334060"/>
              <a:gd name="connsiteY2" fmla="*/ 10264595 h 10264595"/>
              <a:gd name="connsiteX3" fmla="*/ 0 w 11334060"/>
              <a:gd name="connsiteY3" fmla="*/ 10264595 h 10264595"/>
              <a:gd name="connsiteX4" fmla="*/ 0 w 11334060"/>
              <a:gd name="connsiteY4" fmla="*/ 0 h 10264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34060" h="10264595">
                <a:moveTo>
                  <a:pt x="0" y="0"/>
                </a:moveTo>
                <a:lnTo>
                  <a:pt x="11334060" y="0"/>
                </a:lnTo>
                <a:lnTo>
                  <a:pt x="6621764" y="10264595"/>
                </a:lnTo>
                <a:lnTo>
                  <a:pt x="0" y="1026459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9285" b="-9285"/>
            </a:stretch>
          </a:blipFill>
        </p:spPr>
        <p:txBody>
          <a:bodyPr/>
          <a:lstStyle/>
          <a:p>
            <a:endParaRPr lang="en-MX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D0AFA9C6-D21D-07C7-9B14-D2523098EBC5}"/>
              </a:ext>
            </a:extLst>
          </p:cNvPr>
          <p:cNvSpPr txBox="1"/>
          <p:nvPr/>
        </p:nvSpPr>
        <p:spPr>
          <a:xfrm>
            <a:off x="672102" y="2829299"/>
            <a:ext cx="9311534" cy="212365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MX" sz="6600" b="1" i="1" dirty="0">
                <a:solidFill>
                  <a:schemeClr val="bg1"/>
                </a:solidFill>
                <a:latin typeface="Indivisa Display Sans" pitchFamily="2" charset="0"/>
              </a:rPr>
              <a:t>Dudas o</a:t>
            </a:r>
          </a:p>
          <a:p>
            <a:r>
              <a:rPr lang="es-MX" sz="6600" b="1" i="1" dirty="0">
                <a:solidFill>
                  <a:schemeClr val="bg1"/>
                </a:solidFill>
                <a:latin typeface="Indivisa Display Sans" pitchFamily="2" charset="0"/>
              </a:rPr>
              <a:t>Comentarios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3A5E5781-7C4A-92B6-9FA1-086237796C69}"/>
              </a:ext>
            </a:extLst>
          </p:cNvPr>
          <p:cNvSpPr txBox="1"/>
          <p:nvPr/>
        </p:nvSpPr>
        <p:spPr>
          <a:xfrm>
            <a:off x="1016157" y="512525"/>
            <a:ext cx="3904736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MX" sz="3200" b="1" dirty="0">
                <a:solidFill>
                  <a:schemeClr val="bg1"/>
                </a:solidFill>
                <a:latin typeface="Indivisa Text Sans" pitchFamily="50" charset="0"/>
              </a:rPr>
              <a:t>Vicerrectoría de Investigación</a:t>
            </a:r>
          </a:p>
        </p:txBody>
      </p:sp>
      <p:pic>
        <p:nvPicPr>
          <p:cNvPr id="23" name="Imagen 22" descr="Interfaz de usuario gráfica, Aplicación&#10;&#10;El contenido generado por IA puede ser incorrecto.">
            <a:extLst>
              <a:ext uri="{FF2B5EF4-FFF2-40B4-BE49-F238E27FC236}">
                <a16:creationId xmlns:a16="http://schemas.microsoft.com/office/drawing/2014/main" id="{A20EDD9A-A6B7-4C65-6EA4-2ABF42C050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81" y="7883305"/>
            <a:ext cx="4311712" cy="1758123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AFAFF5CE-2428-AA40-0557-BE2A031BE012}"/>
              </a:ext>
            </a:extLst>
          </p:cNvPr>
          <p:cNvSpPr txBox="1"/>
          <p:nvPr/>
        </p:nvSpPr>
        <p:spPr>
          <a:xfrm>
            <a:off x="523372" y="5777014"/>
            <a:ext cx="53872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5476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800" b="1" i="1" u="none" strike="noStrike" kern="1200" cap="none" spc="0" normalizeH="0" baseline="0" noProof="0" dirty="0">
                <a:ln>
                  <a:noFill/>
                </a:ln>
                <a:solidFill>
                  <a:srgbClr val="E942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ndivisa Display Sans" pitchFamily="50" charset="0"/>
                <a:ea typeface="+mn-ea"/>
                <a:cs typeface="+mn-cs"/>
              </a:rPr>
              <a:t>clidi@lasalle.mx</a:t>
            </a:r>
            <a:endParaRPr kumimoji="0" lang="es-MX" sz="4800" b="1" i="1" u="none" strike="noStrike" kern="1200" cap="none" spc="0" normalizeH="0" baseline="0" noProof="0" dirty="0">
              <a:ln>
                <a:noFill/>
              </a:ln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Indivisa Display Sans" pitchFamily="50" charset="0"/>
              <a:ea typeface="+mn-ea"/>
              <a:cs typeface="+mn-cs"/>
            </a:endParaRPr>
          </a:p>
        </p:txBody>
      </p:sp>
      <p:sp>
        <p:nvSpPr>
          <p:cNvPr id="5" name="Rectángulo redondeado 4">
            <a:extLst>
              <a:ext uri="{FF2B5EF4-FFF2-40B4-BE49-F238E27FC236}">
                <a16:creationId xmlns:a16="http://schemas.microsoft.com/office/drawing/2014/main" id="{FB99BAF5-07F9-2FA8-96F7-07831ECCE9EB}"/>
              </a:ext>
            </a:extLst>
          </p:cNvPr>
          <p:cNvSpPr/>
          <p:nvPr/>
        </p:nvSpPr>
        <p:spPr>
          <a:xfrm>
            <a:off x="16976568" y="-270301"/>
            <a:ext cx="590550" cy="2951444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223261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8585D3-1512-7D62-58F6-08C7936525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9084FA89-A0F0-E9D9-B392-9C0ECA5EE4B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90837" y="3293245"/>
            <a:ext cx="6506325" cy="370051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DC94424-F414-5AD3-65EA-A5750915E8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202"/>
          <a:stretch>
            <a:fillRect/>
          </a:stretch>
        </p:blipFill>
        <p:spPr>
          <a:xfrm>
            <a:off x="15850875" y="8115300"/>
            <a:ext cx="2566810" cy="2038349"/>
          </a:xfrm>
          <a:prstGeom prst="rect">
            <a:avLst/>
          </a:prstGeom>
        </p:spPr>
      </p:pic>
      <p:sp>
        <p:nvSpPr>
          <p:cNvPr id="7" name="Rectángulo redondeado 6">
            <a:extLst>
              <a:ext uri="{FF2B5EF4-FFF2-40B4-BE49-F238E27FC236}">
                <a16:creationId xmlns:a16="http://schemas.microsoft.com/office/drawing/2014/main" id="{79FAC360-28BF-D85F-758C-C91C92A1D677}"/>
              </a:ext>
            </a:extLst>
          </p:cNvPr>
          <p:cNvSpPr/>
          <p:nvPr/>
        </p:nvSpPr>
        <p:spPr>
          <a:xfrm>
            <a:off x="16976568" y="-270301"/>
            <a:ext cx="590550" cy="2951444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EACB4058-9DD0-F888-FAB5-6425C40CC5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717800" cy="405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097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A403317F31AE845A3B294C6829B37A2" ma:contentTypeVersion="15" ma:contentTypeDescription="Create a new document." ma:contentTypeScope="" ma:versionID="0ca8d8f92aef68535c7a6d3d73bd38e5">
  <xsd:schema xmlns:xsd="http://www.w3.org/2001/XMLSchema" xmlns:xs="http://www.w3.org/2001/XMLSchema" xmlns:p="http://schemas.microsoft.com/office/2006/metadata/properties" xmlns:ns2="361fc6a3-d6b6-46d9-9d95-d742a3e5ce9e" xmlns:ns3="556ef5a9-ec4b-42da-bdca-809eaf65a79b" targetNamespace="http://schemas.microsoft.com/office/2006/metadata/properties" ma:root="true" ma:fieldsID="02c03520aa5207b0a66c0026a55940ec" ns2:_="" ns3:_="">
    <xsd:import namespace="361fc6a3-d6b6-46d9-9d95-d742a3e5ce9e"/>
    <xsd:import namespace="556ef5a9-ec4b-42da-bdca-809eaf65a7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1fc6a3-d6b6-46d9-9d95-d742a3e5ce9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87ecbfd5-cda3-47e4-943a-e8de52f1c86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6ef5a9-ec4b-42da-bdca-809eaf65a79b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c189ada2-876a-41e9-955f-e2215176c1c2}" ma:internalName="TaxCatchAll" ma:showField="CatchAllData" ma:web="556ef5a9-ec4b-42da-bdca-809eaf65a7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61fc6a3-d6b6-46d9-9d95-d742a3e5ce9e">
      <Terms xmlns="http://schemas.microsoft.com/office/infopath/2007/PartnerControls"/>
    </lcf76f155ced4ddcb4097134ff3c332f>
    <TaxCatchAll xmlns="556ef5a9-ec4b-42da-bdca-809eaf65a79b" xsi:nil="true"/>
  </documentManagement>
</p:properties>
</file>

<file path=customXml/itemProps1.xml><?xml version="1.0" encoding="utf-8"?>
<ds:datastoreItem xmlns:ds="http://schemas.openxmlformats.org/officeDocument/2006/customXml" ds:itemID="{20701291-769F-449D-B11E-9BDC6DA3B62C}">
  <ds:schemaRefs>
    <ds:schemaRef ds:uri="361fc6a3-d6b6-46d9-9d95-d742a3e5ce9e"/>
    <ds:schemaRef ds:uri="556ef5a9-ec4b-42da-bdca-809eaf65a79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93581384-3691-49A5-9193-02EC0B9FA9D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A4EF18B-3EAE-4908-9CB7-1902F931E579}">
  <ds:schemaRefs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361fc6a3-d6b6-46d9-9d95-d742a3e5ce9e"/>
    <ds:schemaRef ds:uri="http://schemas.openxmlformats.org/package/2006/metadata/core-properties"/>
    <ds:schemaRef ds:uri="http://purl.org/dc/dcmitype/"/>
    <ds:schemaRef ds:uri="http://purl.org/dc/terms/"/>
    <ds:schemaRef ds:uri="http://purl.org/dc/elements/1.1/"/>
    <ds:schemaRef ds:uri="556ef5a9-ec4b-42da-bdca-809eaf65a79b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482</TotalTime>
  <Words>304</Words>
  <Application>Microsoft Macintosh PowerPoint</Application>
  <PresentationFormat>Personalizado</PresentationFormat>
  <Paragraphs>75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7" baseType="lpstr">
      <vt:lpstr>Indivisa Display Sans Heavy</vt:lpstr>
      <vt:lpstr>Arial</vt:lpstr>
      <vt:lpstr>Indivisa Text Sans Black</vt:lpstr>
      <vt:lpstr>Calibri</vt:lpstr>
      <vt:lpstr>Indivisa Display Sans</vt:lpstr>
      <vt:lpstr>Indivisa Text Sans</vt:lpstr>
      <vt:lpstr>FontAwesome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Hipolito Aguilar</dc:creator>
  <cp:lastModifiedBy>Jessica Ortiz</cp:lastModifiedBy>
  <cp:revision>7</cp:revision>
  <dcterms:created xsi:type="dcterms:W3CDTF">2006-08-16T00:00:00Z</dcterms:created>
  <dcterms:modified xsi:type="dcterms:W3CDTF">2026-01-19T23:14:08Z</dcterms:modified>
  <dc:identifier>DAGda5YFvR8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0x0101007A403317F31AE845A3B294C6829B37A2</vt:lpwstr>
  </property>
  <property fmtid="{D5CDD505-2E9C-101B-9397-08002B2CF9AE}" pid="3" name="MediaServiceImageTags">
    <vt:lpwstr/>
  </property>
</Properties>
</file>